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B"/>
    <a:srgbClr val="E1ECF7"/>
    <a:srgbClr val="4A93D1"/>
    <a:srgbClr val="13538A"/>
    <a:srgbClr val="AECBEB"/>
    <a:srgbClr val="71A5DE"/>
    <a:srgbClr val="83B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F8F9FB"/>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CC90DA-852B-F369-7E76-2F5BD97875B1}"/>
              </a:ext>
            </a:extLst>
          </p:cNvPr>
          <p:cNvSpPr>
            <a:spLocks noGrp="1"/>
          </p:cNvSpPr>
          <p:nvPr>
            <p:ph type="pic" sz="quarter" idx="10"/>
          </p:nvPr>
        </p:nvSpPr>
        <p:spPr>
          <a:xfrm>
            <a:off x="0" y="0"/>
            <a:ext cx="12192000" cy="685800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0" name="Text Placeholder 9">
            <a:extLst>
              <a:ext uri="{FF2B5EF4-FFF2-40B4-BE49-F238E27FC236}">
                <a16:creationId xmlns:a16="http://schemas.microsoft.com/office/drawing/2014/main" id="{F2E9DE37-FB21-79A9-4855-7E5B566C4DC1}"/>
              </a:ext>
            </a:extLst>
          </p:cNvPr>
          <p:cNvSpPr>
            <a:spLocks noGrp="1"/>
          </p:cNvSpPr>
          <p:nvPr>
            <p:ph type="body" sz="quarter" idx="11" hasCustomPrompt="1"/>
          </p:nvPr>
        </p:nvSpPr>
        <p:spPr>
          <a:xfrm>
            <a:off x="1799429" y="3644859"/>
            <a:ext cx="8593137" cy="1502520"/>
          </a:xfrm>
          <a:prstGeom prst="rect">
            <a:avLst/>
          </a:prstGeom>
        </p:spPr>
        <p:txBody>
          <a:bodyPr/>
          <a:lstStyle>
            <a:lvl1pPr marL="0" indent="0" algn="ct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BUSINESS CHART PRESENTATION</a:t>
            </a:r>
            <a:endParaRPr lang="en-ID"/>
          </a:p>
        </p:txBody>
      </p:sp>
      <p:sp>
        <p:nvSpPr>
          <p:cNvPr id="12" name="Text Placeholder 11">
            <a:extLst>
              <a:ext uri="{FF2B5EF4-FFF2-40B4-BE49-F238E27FC236}">
                <a16:creationId xmlns:a16="http://schemas.microsoft.com/office/drawing/2014/main" id="{B106AE53-CDCD-302A-D816-651C82248A4B}"/>
              </a:ext>
            </a:extLst>
          </p:cNvPr>
          <p:cNvSpPr>
            <a:spLocks noGrp="1"/>
          </p:cNvSpPr>
          <p:nvPr>
            <p:ph type="body" sz="quarter" idx="12" hasCustomPrompt="1"/>
          </p:nvPr>
        </p:nvSpPr>
        <p:spPr>
          <a:xfrm>
            <a:off x="2327671" y="5416436"/>
            <a:ext cx="7536655" cy="551056"/>
          </a:xfrm>
          <a:prstGeom prst="rect">
            <a:avLst/>
          </a:prstGeom>
        </p:spPr>
        <p:txBody>
          <a:bodyPr/>
          <a:lstStyle>
            <a:lvl1pPr marL="0" indent="0" algn="ctr">
              <a:lnSpc>
                <a:spcPct val="150000"/>
              </a:lnSpc>
              <a:buNone/>
              <a:defRPr sz="1800">
                <a:latin typeface="Open Sans Light" pitchFamily="2" charset="0"/>
                <a:ea typeface="Open Sans Light" pitchFamily="2" charset="0"/>
                <a:cs typeface="Open Sans Light" pitchFamily="2" charset="0"/>
              </a:defRPr>
            </a:lvl1pPr>
          </a:lstStyle>
          <a:p>
            <a:pPr lvl="0"/>
            <a:r>
              <a:rPr lang="en-US"/>
              <a:t>Presented by Hexion for Annual Company Meeting 2023</a:t>
            </a:r>
            <a:endParaRPr lang="en-ID"/>
          </a:p>
        </p:txBody>
      </p:sp>
      <p:sp>
        <p:nvSpPr>
          <p:cNvPr id="13" name="Text Placeholder 9">
            <a:extLst>
              <a:ext uri="{FF2B5EF4-FFF2-40B4-BE49-F238E27FC236}">
                <a16:creationId xmlns:a16="http://schemas.microsoft.com/office/drawing/2014/main" id="{4EFFB9C5-DE95-68D1-7DE5-DABC7925A397}"/>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02/15</a:t>
            </a:r>
            <a:endParaRPr lang="en-ID"/>
          </a:p>
        </p:txBody>
      </p:sp>
      <p:sp>
        <p:nvSpPr>
          <p:cNvPr id="14" name="Text Placeholder 9">
            <a:extLst>
              <a:ext uri="{FF2B5EF4-FFF2-40B4-BE49-F238E27FC236}">
                <a16:creationId xmlns:a16="http://schemas.microsoft.com/office/drawing/2014/main" id="{B6C29D03-7857-4E96-5618-DF5FF19071A0}"/>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Tree>
    <p:extLst>
      <p:ext uri="{BB962C8B-B14F-4D97-AF65-F5344CB8AC3E}">
        <p14:creationId xmlns:p14="http://schemas.microsoft.com/office/powerpoint/2010/main" val="56012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A27F46A-F9AA-4EBB-9A68-A65E0D0E6DDC}"/>
              </a:ext>
            </a:extLst>
          </p:cNvPr>
          <p:cNvSpPr>
            <a:spLocks noGrp="1"/>
          </p:cNvSpPr>
          <p:nvPr>
            <p:ph type="body" sz="quarter" idx="11" hasCustomPrompt="1"/>
          </p:nvPr>
        </p:nvSpPr>
        <p:spPr>
          <a:xfrm>
            <a:off x="3414724" y="800099"/>
            <a:ext cx="4946984" cy="745015"/>
          </a:xfrm>
          <a:prstGeom prst="rect">
            <a:avLst/>
          </a:prstGeom>
        </p:spPr>
        <p:txBody>
          <a:bodyPr/>
          <a:lstStyle>
            <a:lvl1pPr marL="0" indent="0" algn="ct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ANALYSIS</a:t>
            </a:r>
            <a:endParaRPr lang="en-ID"/>
          </a:p>
        </p:txBody>
      </p:sp>
      <p:sp>
        <p:nvSpPr>
          <p:cNvPr id="8" name="Text Placeholder 9">
            <a:extLst>
              <a:ext uri="{FF2B5EF4-FFF2-40B4-BE49-F238E27FC236}">
                <a16:creationId xmlns:a16="http://schemas.microsoft.com/office/drawing/2014/main" id="{0B0BC628-E1C2-5CFA-B2E7-8A200D415D07}"/>
              </a:ext>
            </a:extLst>
          </p:cNvPr>
          <p:cNvSpPr>
            <a:spLocks noGrp="1"/>
          </p:cNvSpPr>
          <p:nvPr>
            <p:ph type="body" sz="quarter" idx="39" hasCustomPrompt="1"/>
          </p:nvPr>
        </p:nvSpPr>
        <p:spPr>
          <a:xfrm>
            <a:off x="3414724" y="489025"/>
            <a:ext cx="4946984" cy="281257"/>
          </a:xfrm>
          <a:prstGeom prst="rect">
            <a:avLst/>
          </a:prstGeom>
        </p:spPr>
        <p:txBody>
          <a:bodyPr/>
          <a:lstStyle>
            <a:lvl1pPr marL="0" indent="0" algn="ct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SWOT</a:t>
            </a:r>
            <a:endParaRPr lang="en-ID"/>
          </a:p>
        </p:txBody>
      </p:sp>
      <p:sp>
        <p:nvSpPr>
          <p:cNvPr id="10" name="Text Placeholder 9">
            <a:extLst>
              <a:ext uri="{FF2B5EF4-FFF2-40B4-BE49-F238E27FC236}">
                <a16:creationId xmlns:a16="http://schemas.microsoft.com/office/drawing/2014/main" id="{DE1D38CB-FBBD-D662-F6EC-14421DFECC29}"/>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10/15</a:t>
            </a:r>
            <a:endParaRPr lang="en-ID"/>
          </a:p>
        </p:txBody>
      </p:sp>
      <p:sp>
        <p:nvSpPr>
          <p:cNvPr id="11" name="Text Placeholder 9">
            <a:extLst>
              <a:ext uri="{FF2B5EF4-FFF2-40B4-BE49-F238E27FC236}">
                <a16:creationId xmlns:a16="http://schemas.microsoft.com/office/drawing/2014/main" id="{193B70EF-CFD6-7AF4-7D71-DFD82505B39F}"/>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21" name="Text Placeholder 9">
            <a:extLst>
              <a:ext uri="{FF2B5EF4-FFF2-40B4-BE49-F238E27FC236}">
                <a16:creationId xmlns:a16="http://schemas.microsoft.com/office/drawing/2014/main" id="{29AFCCBE-15CB-9034-1789-EA271C86A067}"/>
              </a:ext>
            </a:extLst>
          </p:cNvPr>
          <p:cNvSpPr>
            <a:spLocks noGrp="1"/>
          </p:cNvSpPr>
          <p:nvPr>
            <p:ph type="body" sz="quarter" idx="48" hasCustomPrompt="1"/>
          </p:nvPr>
        </p:nvSpPr>
        <p:spPr>
          <a:xfrm>
            <a:off x="5231535" y="3309862"/>
            <a:ext cx="530383" cy="426973"/>
          </a:xfrm>
          <a:prstGeom prst="rect">
            <a:avLst/>
          </a:prstGeom>
        </p:spPr>
        <p:txBody>
          <a:bodyPr/>
          <a:lstStyle>
            <a:lvl1pPr marL="0" indent="0" algn="r">
              <a:buNone/>
              <a:defRPr sz="3200" b="1">
                <a:solidFill>
                  <a:srgbClr val="F8F9FB"/>
                </a:solidFill>
                <a:latin typeface="Open Sans Extrabold" pitchFamily="2" charset="0"/>
                <a:ea typeface="Open Sans Extrabold" pitchFamily="2" charset="0"/>
                <a:cs typeface="Open Sans Extrabold" pitchFamily="2" charset="0"/>
              </a:defRPr>
            </a:lvl1pPr>
          </a:lstStyle>
          <a:p>
            <a:pPr lvl="0"/>
            <a:r>
              <a:rPr lang="en-US"/>
              <a:t>S</a:t>
            </a:r>
            <a:endParaRPr lang="en-ID"/>
          </a:p>
        </p:txBody>
      </p:sp>
      <p:sp>
        <p:nvSpPr>
          <p:cNvPr id="22" name="Text Placeholder 9">
            <a:extLst>
              <a:ext uri="{FF2B5EF4-FFF2-40B4-BE49-F238E27FC236}">
                <a16:creationId xmlns:a16="http://schemas.microsoft.com/office/drawing/2014/main" id="{A24D8D3A-15D6-701A-6468-D2E6D9D1A1E5}"/>
              </a:ext>
            </a:extLst>
          </p:cNvPr>
          <p:cNvSpPr>
            <a:spLocks noGrp="1"/>
          </p:cNvSpPr>
          <p:nvPr>
            <p:ph type="body" sz="quarter" idx="49" hasCustomPrompt="1"/>
          </p:nvPr>
        </p:nvSpPr>
        <p:spPr>
          <a:xfrm>
            <a:off x="5247037" y="4101183"/>
            <a:ext cx="530383" cy="426973"/>
          </a:xfrm>
          <a:prstGeom prst="rect">
            <a:avLst/>
          </a:prstGeom>
        </p:spPr>
        <p:txBody>
          <a:bodyPr/>
          <a:lstStyle>
            <a:lvl1pPr marL="0" indent="0" algn="r">
              <a:buNone/>
              <a:defRPr sz="3200" b="1">
                <a:solidFill>
                  <a:srgbClr val="F8F9FB"/>
                </a:solidFill>
                <a:latin typeface="Open Sans Extrabold" pitchFamily="2" charset="0"/>
                <a:ea typeface="Open Sans Extrabold" pitchFamily="2" charset="0"/>
                <a:cs typeface="Open Sans Extrabold" pitchFamily="2" charset="0"/>
              </a:defRPr>
            </a:lvl1pPr>
          </a:lstStyle>
          <a:p>
            <a:pPr lvl="0"/>
            <a:r>
              <a:rPr lang="en-US"/>
              <a:t>W</a:t>
            </a:r>
            <a:endParaRPr lang="en-ID"/>
          </a:p>
        </p:txBody>
      </p:sp>
      <p:sp>
        <p:nvSpPr>
          <p:cNvPr id="23" name="Text Placeholder 9">
            <a:extLst>
              <a:ext uri="{FF2B5EF4-FFF2-40B4-BE49-F238E27FC236}">
                <a16:creationId xmlns:a16="http://schemas.microsoft.com/office/drawing/2014/main" id="{B6185858-8C78-BBC4-B532-10BA5FB8A5FC}"/>
              </a:ext>
            </a:extLst>
          </p:cNvPr>
          <p:cNvSpPr>
            <a:spLocks noGrp="1"/>
          </p:cNvSpPr>
          <p:nvPr>
            <p:ph type="body" sz="quarter" idx="50" hasCustomPrompt="1"/>
          </p:nvPr>
        </p:nvSpPr>
        <p:spPr>
          <a:xfrm>
            <a:off x="5994456" y="3309862"/>
            <a:ext cx="530383" cy="426973"/>
          </a:xfrm>
          <a:prstGeom prst="rect">
            <a:avLst/>
          </a:prstGeom>
        </p:spPr>
        <p:txBody>
          <a:bodyPr/>
          <a:lstStyle>
            <a:lvl1pPr marL="0" indent="0" algn="l">
              <a:buNone/>
              <a:defRPr sz="3200" b="1">
                <a:solidFill>
                  <a:srgbClr val="F8F9FB"/>
                </a:solidFill>
                <a:latin typeface="Open Sans Extrabold" pitchFamily="2" charset="0"/>
                <a:ea typeface="Open Sans Extrabold" pitchFamily="2" charset="0"/>
                <a:cs typeface="Open Sans Extrabold" pitchFamily="2" charset="0"/>
              </a:defRPr>
            </a:lvl1pPr>
          </a:lstStyle>
          <a:p>
            <a:pPr lvl="0"/>
            <a:r>
              <a:rPr lang="en-US"/>
              <a:t>O</a:t>
            </a:r>
            <a:endParaRPr lang="en-ID"/>
          </a:p>
        </p:txBody>
      </p:sp>
      <p:sp>
        <p:nvSpPr>
          <p:cNvPr id="24" name="Text Placeholder 9">
            <a:extLst>
              <a:ext uri="{FF2B5EF4-FFF2-40B4-BE49-F238E27FC236}">
                <a16:creationId xmlns:a16="http://schemas.microsoft.com/office/drawing/2014/main" id="{E21C410D-893F-291A-173E-8E06F5E752A6}"/>
              </a:ext>
            </a:extLst>
          </p:cNvPr>
          <p:cNvSpPr>
            <a:spLocks noGrp="1"/>
          </p:cNvSpPr>
          <p:nvPr>
            <p:ph type="body" sz="quarter" idx="51" hasCustomPrompt="1"/>
          </p:nvPr>
        </p:nvSpPr>
        <p:spPr>
          <a:xfrm>
            <a:off x="5994455" y="4101182"/>
            <a:ext cx="530383" cy="426973"/>
          </a:xfrm>
          <a:prstGeom prst="rect">
            <a:avLst/>
          </a:prstGeom>
        </p:spPr>
        <p:txBody>
          <a:bodyPr/>
          <a:lstStyle>
            <a:lvl1pPr marL="0" indent="0" algn="l">
              <a:buNone/>
              <a:defRPr sz="3200" b="1">
                <a:solidFill>
                  <a:srgbClr val="F8F9FB"/>
                </a:solidFill>
                <a:latin typeface="Open Sans Extrabold" pitchFamily="2" charset="0"/>
                <a:ea typeface="Open Sans Extrabold" pitchFamily="2" charset="0"/>
                <a:cs typeface="Open Sans Extrabold" pitchFamily="2" charset="0"/>
              </a:defRPr>
            </a:lvl1pPr>
          </a:lstStyle>
          <a:p>
            <a:pPr lvl="0"/>
            <a:r>
              <a:rPr lang="en-US"/>
              <a:t>T</a:t>
            </a:r>
            <a:endParaRPr lang="en-ID"/>
          </a:p>
        </p:txBody>
      </p:sp>
      <p:sp>
        <p:nvSpPr>
          <p:cNvPr id="25" name="Text Placeholder 9">
            <a:extLst>
              <a:ext uri="{FF2B5EF4-FFF2-40B4-BE49-F238E27FC236}">
                <a16:creationId xmlns:a16="http://schemas.microsoft.com/office/drawing/2014/main" id="{86FDE54D-621F-FECB-8F95-C455D8A089F3}"/>
              </a:ext>
            </a:extLst>
          </p:cNvPr>
          <p:cNvSpPr>
            <a:spLocks noGrp="1"/>
          </p:cNvSpPr>
          <p:nvPr>
            <p:ph type="body" sz="quarter" idx="43" hasCustomPrompt="1"/>
          </p:nvPr>
        </p:nvSpPr>
        <p:spPr>
          <a:xfrm>
            <a:off x="1582277" y="2350743"/>
            <a:ext cx="2544168" cy="273834"/>
          </a:xfrm>
          <a:prstGeom prst="rect">
            <a:avLst/>
          </a:prstGeom>
        </p:spPr>
        <p:txBody>
          <a:bodyPr/>
          <a:lstStyle>
            <a:lvl1pPr marL="0" indent="0" algn="l">
              <a:buNone/>
              <a:defRPr sz="1800" b="1">
                <a:solidFill>
                  <a:srgbClr val="13538A"/>
                </a:solidFill>
                <a:latin typeface="Open Sans Extrabold" pitchFamily="2" charset="0"/>
                <a:ea typeface="Open Sans Extrabold" pitchFamily="2" charset="0"/>
                <a:cs typeface="Open Sans Extrabold" pitchFamily="2" charset="0"/>
              </a:defRPr>
            </a:lvl1pPr>
          </a:lstStyle>
          <a:p>
            <a:pPr lvl="0"/>
            <a:r>
              <a:rPr lang="en-US"/>
              <a:t>STRENGTH</a:t>
            </a:r>
            <a:endParaRPr lang="en-ID"/>
          </a:p>
        </p:txBody>
      </p:sp>
      <p:sp>
        <p:nvSpPr>
          <p:cNvPr id="26" name="Text Placeholder 9">
            <a:extLst>
              <a:ext uri="{FF2B5EF4-FFF2-40B4-BE49-F238E27FC236}">
                <a16:creationId xmlns:a16="http://schemas.microsoft.com/office/drawing/2014/main" id="{F2ED9A0C-346A-9028-6D93-D4D1A86B05CA}"/>
              </a:ext>
            </a:extLst>
          </p:cNvPr>
          <p:cNvSpPr>
            <a:spLocks noGrp="1"/>
          </p:cNvSpPr>
          <p:nvPr>
            <p:ph type="body" sz="quarter" idx="52"/>
          </p:nvPr>
        </p:nvSpPr>
        <p:spPr>
          <a:xfrm>
            <a:off x="1582277" y="2854490"/>
            <a:ext cx="3397244" cy="527337"/>
          </a:xfrm>
          <a:prstGeom prst="rect">
            <a:avLst/>
          </a:prstGeom>
        </p:spPr>
        <p:txBody>
          <a:bodyPr/>
          <a:lstStyle>
            <a:lvl1pPr marL="0" indent="0" algn="l">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27" name="Text Placeholder 9">
            <a:extLst>
              <a:ext uri="{FF2B5EF4-FFF2-40B4-BE49-F238E27FC236}">
                <a16:creationId xmlns:a16="http://schemas.microsoft.com/office/drawing/2014/main" id="{C4B75CD9-1E96-D764-77B2-D2DD6A751C1D}"/>
              </a:ext>
            </a:extLst>
          </p:cNvPr>
          <p:cNvSpPr>
            <a:spLocks noGrp="1"/>
          </p:cNvSpPr>
          <p:nvPr>
            <p:ph type="body" sz="quarter" idx="53" hasCustomPrompt="1"/>
          </p:nvPr>
        </p:nvSpPr>
        <p:spPr>
          <a:xfrm>
            <a:off x="6930128" y="2310264"/>
            <a:ext cx="2544168" cy="273834"/>
          </a:xfrm>
          <a:prstGeom prst="rect">
            <a:avLst/>
          </a:prstGeom>
        </p:spPr>
        <p:txBody>
          <a:bodyPr/>
          <a:lstStyle>
            <a:lvl1pPr marL="0" indent="0" algn="l">
              <a:buNone/>
              <a:defRPr sz="1800" b="1">
                <a:solidFill>
                  <a:srgbClr val="F8F9FB"/>
                </a:solidFill>
                <a:latin typeface="Open Sans Extrabold" pitchFamily="2" charset="0"/>
                <a:ea typeface="Open Sans Extrabold" pitchFamily="2" charset="0"/>
                <a:cs typeface="Open Sans Extrabold" pitchFamily="2" charset="0"/>
              </a:defRPr>
            </a:lvl1pPr>
          </a:lstStyle>
          <a:p>
            <a:pPr lvl="0"/>
            <a:r>
              <a:rPr lang="en-US"/>
              <a:t>OPPORTUNITY</a:t>
            </a:r>
            <a:endParaRPr lang="en-ID"/>
          </a:p>
        </p:txBody>
      </p:sp>
      <p:sp>
        <p:nvSpPr>
          <p:cNvPr id="28" name="Text Placeholder 9">
            <a:extLst>
              <a:ext uri="{FF2B5EF4-FFF2-40B4-BE49-F238E27FC236}">
                <a16:creationId xmlns:a16="http://schemas.microsoft.com/office/drawing/2014/main" id="{6D372AF2-740A-1BE0-D101-10875F486587}"/>
              </a:ext>
            </a:extLst>
          </p:cNvPr>
          <p:cNvSpPr>
            <a:spLocks noGrp="1"/>
          </p:cNvSpPr>
          <p:nvPr>
            <p:ph type="body" sz="quarter" idx="54"/>
          </p:nvPr>
        </p:nvSpPr>
        <p:spPr>
          <a:xfrm>
            <a:off x="6930128" y="2814011"/>
            <a:ext cx="3397244" cy="527337"/>
          </a:xfrm>
          <a:prstGeom prst="rect">
            <a:avLst/>
          </a:prstGeom>
        </p:spPr>
        <p:txBody>
          <a:bodyPr/>
          <a:lstStyle>
            <a:lvl1pPr marL="0" indent="0" algn="l">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29" name="Text Placeholder 9">
            <a:extLst>
              <a:ext uri="{FF2B5EF4-FFF2-40B4-BE49-F238E27FC236}">
                <a16:creationId xmlns:a16="http://schemas.microsoft.com/office/drawing/2014/main" id="{D373957E-AE02-B414-3682-FED5D54F22CE}"/>
              </a:ext>
            </a:extLst>
          </p:cNvPr>
          <p:cNvSpPr>
            <a:spLocks noGrp="1"/>
          </p:cNvSpPr>
          <p:nvPr>
            <p:ph type="body" sz="quarter" idx="55" hasCustomPrompt="1"/>
          </p:nvPr>
        </p:nvSpPr>
        <p:spPr>
          <a:xfrm>
            <a:off x="1582277" y="4524176"/>
            <a:ext cx="2544168" cy="273834"/>
          </a:xfrm>
          <a:prstGeom prst="rect">
            <a:avLst/>
          </a:prstGeom>
        </p:spPr>
        <p:txBody>
          <a:bodyPr/>
          <a:lstStyle>
            <a:lvl1pPr marL="0" indent="0" algn="l">
              <a:buNone/>
              <a:defRPr sz="1800" b="1">
                <a:solidFill>
                  <a:srgbClr val="F8F9FB"/>
                </a:solidFill>
                <a:latin typeface="Open Sans Extrabold" pitchFamily="2" charset="0"/>
                <a:ea typeface="Open Sans Extrabold" pitchFamily="2" charset="0"/>
                <a:cs typeface="Open Sans Extrabold" pitchFamily="2" charset="0"/>
              </a:defRPr>
            </a:lvl1pPr>
          </a:lstStyle>
          <a:p>
            <a:pPr lvl="0"/>
            <a:r>
              <a:rPr lang="en-US"/>
              <a:t>WEAKNESS</a:t>
            </a:r>
            <a:endParaRPr lang="en-ID"/>
          </a:p>
        </p:txBody>
      </p:sp>
      <p:sp>
        <p:nvSpPr>
          <p:cNvPr id="30" name="Text Placeholder 9">
            <a:extLst>
              <a:ext uri="{FF2B5EF4-FFF2-40B4-BE49-F238E27FC236}">
                <a16:creationId xmlns:a16="http://schemas.microsoft.com/office/drawing/2014/main" id="{DB8B42FA-5A3C-77B6-31C3-6EFD943D9680}"/>
              </a:ext>
            </a:extLst>
          </p:cNvPr>
          <p:cNvSpPr>
            <a:spLocks noGrp="1"/>
          </p:cNvSpPr>
          <p:nvPr>
            <p:ph type="body" sz="quarter" idx="56"/>
          </p:nvPr>
        </p:nvSpPr>
        <p:spPr>
          <a:xfrm>
            <a:off x="1582277" y="5027923"/>
            <a:ext cx="3397244" cy="527337"/>
          </a:xfrm>
          <a:prstGeom prst="rect">
            <a:avLst/>
          </a:prstGeom>
        </p:spPr>
        <p:txBody>
          <a:bodyPr/>
          <a:lstStyle>
            <a:lvl1pPr marL="0" indent="0" algn="l">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31" name="Text Placeholder 9">
            <a:extLst>
              <a:ext uri="{FF2B5EF4-FFF2-40B4-BE49-F238E27FC236}">
                <a16:creationId xmlns:a16="http://schemas.microsoft.com/office/drawing/2014/main" id="{76E016FB-8422-D669-2637-2654A37E2C74}"/>
              </a:ext>
            </a:extLst>
          </p:cNvPr>
          <p:cNvSpPr>
            <a:spLocks noGrp="1"/>
          </p:cNvSpPr>
          <p:nvPr>
            <p:ph type="body" sz="quarter" idx="57" hasCustomPrompt="1"/>
          </p:nvPr>
        </p:nvSpPr>
        <p:spPr>
          <a:xfrm>
            <a:off x="6930128" y="4524176"/>
            <a:ext cx="2544168" cy="273834"/>
          </a:xfrm>
          <a:prstGeom prst="rect">
            <a:avLst/>
          </a:prstGeom>
        </p:spPr>
        <p:txBody>
          <a:bodyPr/>
          <a:lstStyle>
            <a:lvl1pPr marL="0" indent="0" algn="l">
              <a:buNone/>
              <a:defRPr sz="1800" b="1">
                <a:solidFill>
                  <a:srgbClr val="13538A"/>
                </a:solidFill>
                <a:latin typeface="Open Sans Extrabold" pitchFamily="2" charset="0"/>
                <a:ea typeface="Open Sans Extrabold" pitchFamily="2" charset="0"/>
                <a:cs typeface="Open Sans Extrabold" pitchFamily="2" charset="0"/>
              </a:defRPr>
            </a:lvl1pPr>
          </a:lstStyle>
          <a:p>
            <a:pPr lvl="0"/>
            <a:r>
              <a:rPr lang="en-US"/>
              <a:t>THREATS</a:t>
            </a:r>
            <a:endParaRPr lang="en-ID"/>
          </a:p>
        </p:txBody>
      </p:sp>
      <p:sp>
        <p:nvSpPr>
          <p:cNvPr id="32" name="Text Placeholder 9">
            <a:extLst>
              <a:ext uri="{FF2B5EF4-FFF2-40B4-BE49-F238E27FC236}">
                <a16:creationId xmlns:a16="http://schemas.microsoft.com/office/drawing/2014/main" id="{74507694-9814-D6A2-9DEA-ABC4BBB741BA}"/>
              </a:ext>
            </a:extLst>
          </p:cNvPr>
          <p:cNvSpPr>
            <a:spLocks noGrp="1"/>
          </p:cNvSpPr>
          <p:nvPr>
            <p:ph type="body" sz="quarter" idx="58"/>
          </p:nvPr>
        </p:nvSpPr>
        <p:spPr>
          <a:xfrm>
            <a:off x="6930128" y="5027923"/>
            <a:ext cx="3397244" cy="527337"/>
          </a:xfrm>
          <a:prstGeom prst="rect">
            <a:avLst/>
          </a:prstGeom>
        </p:spPr>
        <p:txBody>
          <a:bodyPr/>
          <a:lstStyle>
            <a:lvl1pPr marL="0" indent="0" algn="l">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Tree>
    <p:extLst>
      <p:ext uri="{BB962C8B-B14F-4D97-AF65-F5344CB8AC3E}">
        <p14:creationId xmlns:p14="http://schemas.microsoft.com/office/powerpoint/2010/main" val="19676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ncial Numbers Chart">
    <p:bg>
      <p:bgPr>
        <a:solidFill>
          <a:srgbClr val="F8F9FB"/>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A5215B1-8FE3-AEA1-D3B2-D5C7D2774FA2}"/>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11/15</a:t>
            </a:r>
            <a:endParaRPr lang="en-ID"/>
          </a:p>
        </p:txBody>
      </p:sp>
      <p:sp>
        <p:nvSpPr>
          <p:cNvPr id="8" name="Text Placeholder 9">
            <a:extLst>
              <a:ext uri="{FF2B5EF4-FFF2-40B4-BE49-F238E27FC236}">
                <a16:creationId xmlns:a16="http://schemas.microsoft.com/office/drawing/2014/main" id="{A49100AE-DAEB-BCD6-84CB-54E9D79267C8}"/>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9" name="Text Placeholder 9">
            <a:extLst>
              <a:ext uri="{FF2B5EF4-FFF2-40B4-BE49-F238E27FC236}">
                <a16:creationId xmlns:a16="http://schemas.microsoft.com/office/drawing/2014/main" id="{831BF231-0098-A01E-1F6D-22E69BD8F9D5}"/>
              </a:ext>
            </a:extLst>
          </p:cNvPr>
          <p:cNvSpPr>
            <a:spLocks noGrp="1"/>
          </p:cNvSpPr>
          <p:nvPr>
            <p:ph type="body" sz="quarter" idx="11" hasCustomPrompt="1"/>
          </p:nvPr>
        </p:nvSpPr>
        <p:spPr>
          <a:xfrm>
            <a:off x="437157" y="1127751"/>
            <a:ext cx="4946984" cy="745015"/>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FINANCIALS</a:t>
            </a:r>
            <a:endParaRPr lang="en-ID"/>
          </a:p>
        </p:txBody>
      </p:sp>
      <p:sp>
        <p:nvSpPr>
          <p:cNvPr id="10" name="Text Placeholder 9">
            <a:extLst>
              <a:ext uri="{FF2B5EF4-FFF2-40B4-BE49-F238E27FC236}">
                <a16:creationId xmlns:a16="http://schemas.microsoft.com/office/drawing/2014/main" id="{80D1F54B-E16D-C663-A1BE-D668D9E312C2}"/>
              </a:ext>
            </a:extLst>
          </p:cNvPr>
          <p:cNvSpPr>
            <a:spLocks noGrp="1"/>
          </p:cNvSpPr>
          <p:nvPr>
            <p:ph type="body" sz="quarter" idx="39" hasCustomPrompt="1"/>
          </p:nvPr>
        </p:nvSpPr>
        <p:spPr>
          <a:xfrm>
            <a:off x="437157" y="816677"/>
            <a:ext cx="4946984" cy="281257"/>
          </a:xfrm>
          <a:prstGeom prst="rect">
            <a:avLst/>
          </a:prstGeom>
        </p:spPr>
        <p:txBody>
          <a:bodyPr/>
          <a:lstStyle>
            <a:lvl1pPr marL="0" indent="0" algn="l">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OUR</a:t>
            </a:r>
            <a:endParaRPr lang="en-ID"/>
          </a:p>
        </p:txBody>
      </p:sp>
      <p:sp>
        <p:nvSpPr>
          <p:cNvPr id="11" name="Text Placeholder 9">
            <a:extLst>
              <a:ext uri="{FF2B5EF4-FFF2-40B4-BE49-F238E27FC236}">
                <a16:creationId xmlns:a16="http://schemas.microsoft.com/office/drawing/2014/main" id="{410E756B-E4CC-E09E-A46E-05DFFF435CB6}"/>
              </a:ext>
            </a:extLst>
          </p:cNvPr>
          <p:cNvSpPr>
            <a:spLocks noGrp="1"/>
          </p:cNvSpPr>
          <p:nvPr>
            <p:ph type="body" sz="quarter" idx="40"/>
          </p:nvPr>
        </p:nvSpPr>
        <p:spPr>
          <a:xfrm>
            <a:off x="437156" y="1902583"/>
            <a:ext cx="6878043" cy="378530"/>
          </a:xfrm>
          <a:prstGeom prst="rect">
            <a:avLst/>
          </a:prstGeom>
        </p:spPr>
        <p:txBody>
          <a:bodyPr/>
          <a:lstStyle>
            <a:lvl1pPr marL="0" indent="0" algn="l">
              <a:lnSpc>
                <a:spcPct val="150000"/>
              </a:lnSpc>
              <a:buNone/>
              <a:defRPr sz="14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13" name="Chart Placeholder 12">
            <a:extLst>
              <a:ext uri="{FF2B5EF4-FFF2-40B4-BE49-F238E27FC236}">
                <a16:creationId xmlns:a16="http://schemas.microsoft.com/office/drawing/2014/main" id="{A7CBFA62-A0AC-E60F-541D-72459B6A7B9E}"/>
              </a:ext>
            </a:extLst>
          </p:cNvPr>
          <p:cNvSpPr>
            <a:spLocks noGrp="1"/>
          </p:cNvSpPr>
          <p:nvPr>
            <p:ph type="chart" sz="quarter" idx="41"/>
          </p:nvPr>
        </p:nvSpPr>
        <p:spPr>
          <a:xfrm>
            <a:off x="437156" y="2388392"/>
            <a:ext cx="11319415" cy="2886994"/>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Tree>
    <p:extLst>
      <p:ext uri="{BB962C8B-B14F-4D97-AF65-F5344CB8AC3E}">
        <p14:creationId xmlns:p14="http://schemas.microsoft.com/office/powerpoint/2010/main" val="685970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Roadmap">
    <p:bg>
      <p:bgPr>
        <a:solidFill>
          <a:srgbClr val="F8F9FB"/>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72FCCF5-BCA7-284F-3CDD-8AAE7AC1374C}"/>
              </a:ext>
            </a:extLst>
          </p:cNvPr>
          <p:cNvSpPr>
            <a:spLocks noGrp="1"/>
          </p:cNvSpPr>
          <p:nvPr>
            <p:ph type="pic" sz="quarter" idx="10"/>
          </p:nvPr>
        </p:nvSpPr>
        <p:spPr>
          <a:xfrm>
            <a:off x="-1" y="4010025"/>
            <a:ext cx="2395795" cy="2847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4" name="Picture Placeholder 7">
            <a:extLst>
              <a:ext uri="{FF2B5EF4-FFF2-40B4-BE49-F238E27FC236}">
                <a16:creationId xmlns:a16="http://schemas.microsoft.com/office/drawing/2014/main" id="{30D6476D-39A9-081F-FBBF-E1D6258EE2C5}"/>
              </a:ext>
            </a:extLst>
          </p:cNvPr>
          <p:cNvSpPr>
            <a:spLocks noGrp="1"/>
          </p:cNvSpPr>
          <p:nvPr>
            <p:ph type="pic" sz="quarter" idx="11"/>
          </p:nvPr>
        </p:nvSpPr>
        <p:spPr>
          <a:xfrm>
            <a:off x="2395794" y="4010025"/>
            <a:ext cx="2395795" cy="2847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5" name="Picture Placeholder 7">
            <a:extLst>
              <a:ext uri="{FF2B5EF4-FFF2-40B4-BE49-F238E27FC236}">
                <a16:creationId xmlns:a16="http://schemas.microsoft.com/office/drawing/2014/main" id="{6940EBFE-248B-F674-5BE1-D71E81717D0E}"/>
              </a:ext>
            </a:extLst>
          </p:cNvPr>
          <p:cNvSpPr>
            <a:spLocks noGrp="1"/>
          </p:cNvSpPr>
          <p:nvPr>
            <p:ph type="pic" sz="quarter" idx="12"/>
          </p:nvPr>
        </p:nvSpPr>
        <p:spPr>
          <a:xfrm>
            <a:off x="4791589" y="4010025"/>
            <a:ext cx="2608821" cy="2847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6" name="Picture Placeholder 7">
            <a:extLst>
              <a:ext uri="{FF2B5EF4-FFF2-40B4-BE49-F238E27FC236}">
                <a16:creationId xmlns:a16="http://schemas.microsoft.com/office/drawing/2014/main" id="{A9600E79-D4DC-0CB2-1D32-F46F8090C6A2}"/>
              </a:ext>
            </a:extLst>
          </p:cNvPr>
          <p:cNvSpPr>
            <a:spLocks noGrp="1"/>
          </p:cNvSpPr>
          <p:nvPr>
            <p:ph type="pic" sz="quarter" idx="13"/>
          </p:nvPr>
        </p:nvSpPr>
        <p:spPr>
          <a:xfrm>
            <a:off x="7400410" y="4010025"/>
            <a:ext cx="2395795" cy="2847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7" name="Picture Placeholder 7">
            <a:extLst>
              <a:ext uri="{FF2B5EF4-FFF2-40B4-BE49-F238E27FC236}">
                <a16:creationId xmlns:a16="http://schemas.microsoft.com/office/drawing/2014/main" id="{1B6F760B-E67B-5B26-6932-0907BE107F00}"/>
              </a:ext>
            </a:extLst>
          </p:cNvPr>
          <p:cNvSpPr>
            <a:spLocks noGrp="1"/>
          </p:cNvSpPr>
          <p:nvPr>
            <p:ph type="pic" sz="quarter" idx="14"/>
          </p:nvPr>
        </p:nvSpPr>
        <p:spPr>
          <a:xfrm>
            <a:off x="9796205" y="4010025"/>
            <a:ext cx="2395795" cy="2847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8" name="Text Placeholder 9">
            <a:extLst>
              <a:ext uri="{FF2B5EF4-FFF2-40B4-BE49-F238E27FC236}">
                <a16:creationId xmlns:a16="http://schemas.microsoft.com/office/drawing/2014/main" id="{67A1A1DF-943D-E6C8-C561-99D099F566B7}"/>
              </a:ext>
            </a:extLst>
          </p:cNvPr>
          <p:cNvSpPr>
            <a:spLocks noGrp="1"/>
          </p:cNvSpPr>
          <p:nvPr>
            <p:ph type="body" sz="quarter" idx="15" hasCustomPrompt="1"/>
          </p:nvPr>
        </p:nvSpPr>
        <p:spPr>
          <a:xfrm>
            <a:off x="3414726" y="944221"/>
            <a:ext cx="4946984" cy="745015"/>
          </a:xfrm>
          <a:prstGeom prst="rect">
            <a:avLst/>
          </a:prstGeom>
        </p:spPr>
        <p:txBody>
          <a:bodyPr/>
          <a:lstStyle>
            <a:lvl1pPr marL="0" indent="0" algn="ct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ANALYSIS</a:t>
            </a:r>
            <a:endParaRPr lang="en-ID"/>
          </a:p>
        </p:txBody>
      </p:sp>
      <p:sp>
        <p:nvSpPr>
          <p:cNvPr id="9" name="Text Placeholder 9">
            <a:extLst>
              <a:ext uri="{FF2B5EF4-FFF2-40B4-BE49-F238E27FC236}">
                <a16:creationId xmlns:a16="http://schemas.microsoft.com/office/drawing/2014/main" id="{6B1AEFE6-3391-89C5-BCCD-5504B84E041F}"/>
              </a:ext>
            </a:extLst>
          </p:cNvPr>
          <p:cNvSpPr>
            <a:spLocks noGrp="1"/>
          </p:cNvSpPr>
          <p:nvPr>
            <p:ph type="body" sz="quarter" idx="39" hasCustomPrompt="1"/>
          </p:nvPr>
        </p:nvSpPr>
        <p:spPr>
          <a:xfrm>
            <a:off x="3414726" y="633147"/>
            <a:ext cx="4946984" cy="281257"/>
          </a:xfrm>
          <a:prstGeom prst="rect">
            <a:avLst/>
          </a:prstGeom>
        </p:spPr>
        <p:txBody>
          <a:bodyPr/>
          <a:lstStyle>
            <a:lvl1pPr marL="0" indent="0" algn="ct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SWOT</a:t>
            </a:r>
            <a:endParaRPr lang="en-ID"/>
          </a:p>
        </p:txBody>
      </p:sp>
      <p:sp>
        <p:nvSpPr>
          <p:cNvPr id="10" name="Text Placeholder 9">
            <a:extLst>
              <a:ext uri="{FF2B5EF4-FFF2-40B4-BE49-F238E27FC236}">
                <a16:creationId xmlns:a16="http://schemas.microsoft.com/office/drawing/2014/main" id="{2BA60A14-9F81-89CD-355A-9966FE762D68}"/>
              </a:ext>
            </a:extLst>
          </p:cNvPr>
          <p:cNvSpPr>
            <a:spLocks noGrp="1"/>
          </p:cNvSpPr>
          <p:nvPr>
            <p:ph type="body" sz="quarter" idx="44" hasCustomPrompt="1"/>
          </p:nvPr>
        </p:nvSpPr>
        <p:spPr>
          <a:xfrm>
            <a:off x="-1" y="2461630"/>
            <a:ext cx="2395795" cy="196602"/>
          </a:xfrm>
          <a:prstGeom prst="rect">
            <a:avLst/>
          </a:prstGeom>
        </p:spPr>
        <p:txBody>
          <a:bodyPr/>
          <a:lstStyle>
            <a:lvl1pPr marL="0" indent="0" algn="ctr">
              <a:buNone/>
              <a:defRPr sz="1200" b="1">
                <a:solidFill>
                  <a:srgbClr val="AECBEB"/>
                </a:solidFill>
                <a:latin typeface="Open Sans Extrabold" pitchFamily="2" charset="0"/>
                <a:ea typeface="Open Sans Extrabold" pitchFamily="2" charset="0"/>
                <a:cs typeface="Open Sans Extrabold" pitchFamily="2" charset="0"/>
              </a:defRPr>
            </a:lvl1pPr>
          </a:lstStyle>
          <a:p>
            <a:pPr lvl="0"/>
            <a:r>
              <a:rPr lang="en-US"/>
              <a:t>STEP 1</a:t>
            </a:r>
            <a:endParaRPr lang="en-ID"/>
          </a:p>
        </p:txBody>
      </p:sp>
      <p:sp>
        <p:nvSpPr>
          <p:cNvPr id="11" name="Text Placeholder 9">
            <a:extLst>
              <a:ext uri="{FF2B5EF4-FFF2-40B4-BE49-F238E27FC236}">
                <a16:creationId xmlns:a16="http://schemas.microsoft.com/office/drawing/2014/main" id="{F2F47688-0B6F-1FB4-88E4-7A1255D234BC}"/>
              </a:ext>
            </a:extLst>
          </p:cNvPr>
          <p:cNvSpPr>
            <a:spLocks noGrp="1"/>
          </p:cNvSpPr>
          <p:nvPr>
            <p:ph type="body" sz="quarter" idx="45" hasCustomPrompt="1"/>
          </p:nvPr>
        </p:nvSpPr>
        <p:spPr>
          <a:xfrm>
            <a:off x="2395794" y="2461630"/>
            <a:ext cx="2395795" cy="196602"/>
          </a:xfrm>
          <a:prstGeom prst="rect">
            <a:avLst/>
          </a:prstGeom>
        </p:spPr>
        <p:txBody>
          <a:bodyPr/>
          <a:lstStyle>
            <a:lvl1pPr marL="0" indent="0" algn="ctr">
              <a:buNone/>
              <a:defRPr sz="1200" b="1">
                <a:solidFill>
                  <a:srgbClr val="AECBEB"/>
                </a:solidFill>
                <a:latin typeface="Open Sans Extrabold" pitchFamily="2" charset="0"/>
                <a:ea typeface="Open Sans Extrabold" pitchFamily="2" charset="0"/>
                <a:cs typeface="Open Sans Extrabold" pitchFamily="2" charset="0"/>
              </a:defRPr>
            </a:lvl1pPr>
          </a:lstStyle>
          <a:p>
            <a:pPr lvl="0"/>
            <a:r>
              <a:rPr lang="en-US"/>
              <a:t>STEP 2</a:t>
            </a:r>
            <a:endParaRPr lang="en-ID"/>
          </a:p>
        </p:txBody>
      </p:sp>
      <p:sp>
        <p:nvSpPr>
          <p:cNvPr id="12" name="Text Placeholder 9">
            <a:extLst>
              <a:ext uri="{FF2B5EF4-FFF2-40B4-BE49-F238E27FC236}">
                <a16:creationId xmlns:a16="http://schemas.microsoft.com/office/drawing/2014/main" id="{B1FECBAD-A318-ECB7-C9AE-25DD768A26FC}"/>
              </a:ext>
            </a:extLst>
          </p:cNvPr>
          <p:cNvSpPr>
            <a:spLocks noGrp="1"/>
          </p:cNvSpPr>
          <p:nvPr>
            <p:ph type="body" sz="quarter" idx="46" hasCustomPrompt="1"/>
          </p:nvPr>
        </p:nvSpPr>
        <p:spPr>
          <a:xfrm>
            <a:off x="4791589" y="2461630"/>
            <a:ext cx="2608821" cy="196602"/>
          </a:xfrm>
          <a:prstGeom prst="rect">
            <a:avLst/>
          </a:prstGeom>
        </p:spPr>
        <p:txBody>
          <a:bodyPr/>
          <a:lstStyle>
            <a:lvl1pPr marL="0" indent="0" algn="ctr">
              <a:buNone/>
              <a:defRPr sz="1200" b="1">
                <a:solidFill>
                  <a:srgbClr val="AECBEB"/>
                </a:solidFill>
                <a:latin typeface="Open Sans Extrabold" pitchFamily="2" charset="0"/>
                <a:ea typeface="Open Sans Extrabold" pitchFamily="2" charset="0"/>
                <a:cs typeface="Open Sans Extrabold" pitchFamily="2" charset="0"/>
              </a:defRPr>
            </a:lvl1pPr>
          </a:lstStyle>
          <a:p>
            <a:pPr lvl="0"/>
            <a:r>
              <a:rPr lang="en-US"/>
              <a:t>STEP 3</a:t>
            </a:r>
            <a:endParaRPr lang="en-ID"/>
          </a:p>
        </p:txBody>
      </p:sp>
      <p:sp>
        <p:nvSpPr>
          <p:cNvPr id="13" name="Text Placeholder 9">
            <a:extLst>
              <a:ext uri="{FF2B5EF4-FFF2-40B4-BE49-F238E27FC236}">
                <a16:creationId xmlns:a16="http://schemas.microsoft.com/office/drawing/2014/main" id="{EB69E0E1-2299-355A-5373-E93451933393}"/>
              </a:ext>
            </a:extLst>
          </p:cNvPr>
          <p:cNvSpPr>
            <a:spLocks noGrp="1"/>
          </p:cNvSpPr>
          <p:nvPr>
            <p:ph type="body" sz="quarter" idx="47" hasCustomPrompt="1"/>
          </p:nvPr>
        </p:nvSpPr>
        <p:spPr>
          <a:xfrm>
            <a:off x="7400409" y="2471155"/>
            <a:ext cx="2395795" cy="196602"/>
          </a:xfrm>
          <a:prstGeom prst="rect">
            <a:avLst/>
          </a:prstGeom>
        </p:spPr>
        <p:txBody>
          <a:bodyPr/>
          <a:lstStyle>
            <a:lvl1pPr marL="0" indent="0" algn="ctr">
              <a:buNone/>
              <a:defRPr sz="1200" b="1">
                <a:solidFill>
                  <a:srgbClr val="AECBEB"/>
                </a:solidFill>
                <a:latin typeface="Open Sans Extrabold" pitchFamily="2" charset="0"/>
                <a:ea typeface="Open Sans Extrabold" pitchFamily="2" charset="0"/>
                <a:cs typeface="Open Sans Extrabold" pitchFamily="2" charset="0"/>
              </a:defRPr>
            </a:lvl1pPr>
          </a:lstStyle>
          <a:p>
            <a:pPr lvl="0"/>
            <a:r>
              <a:rPr lang="en-US"/>
              <a:t>STEP 4</a:t>
            </a:r>
            <a:endParaRPr lang="en-ID"/>
          </a:p>
        </p:txBody>
      </p:sp>
      <p:sp>
        <p:nvSpPr>
          <p:cNvPr id="14" name="Text Placeholder 9">
            <a:extLst>
              <a:ext uri="{FF2B5EF4-FFF2-40B4-BE49-F238E27FC236}">
                <a16:creationId xmlns:a16="http://schemas.microsoft.com/office/drawing/2014/main" id="{DFDD02E2-902F-7BF3-6FFB-8C5622F49D61}"/>
              </a:ext>
            </a:extLst>
          </p:cNvPr>
          <p:cNvSpPr>
            <a:spLocks noGrp="1"/>
          </p:cNvSpPr>
          <p:nvPr>
            <p:ph type="body" sz="quarter" idx="48" hasCustomPrompt="1"/>
          </p:nvPr>
        </p:nvSpPr>
        <p:spPr>
          <a:xfrm>
            <a:off x="9796204" y="2461630"/>
            <a:ext cx="2395795" cy="196602"/>
          </a:xfrm>
          <a:prstGeom prst="rect">
            <a:avLst/>
          </a:prstGeom>
        </p:spPr>
        <p:txBody>
          <a:bodyPr/>
          <a:lstStyle>
            <a:lvl1pPr marL="0" indent="0" algn="ctr">
              <a:buNone/>
              <a:defRPr sz="1200" b="1">
                <a:solidFill>
                  <a:srgbClr val="AECBEB"/>
                </a:solidFill>
                <a:latin typeface="Open Sans Extrabold" pitchFamily="2" charset="0"/>
                <a:ea typeface="Open Sans Extrabold" pitchFamily="2" charset="0"/>
                <a:cs typeface="Open Sans Extrabold" pitchFamily="2" charset="0"/>
              </a:defRPr>
            </a:lvl1pPr>
          </a:lstStyle>
          <a:p>
            <a:pPr lvl="0"/>
            <a:r>
              <a:rPr lang="en-US"/>
              <a:t>STEP 5</a:t>
            </a:r>
            <a:endParaRPr lang="en-ID"/>
          </a:p>
        </p:txBody>
      </p:sp>
      <p:sp>
        <p:nvSpPr>
          <p:cNvPr id="15" name="Text Placeholder 9">
            <a:extLst>
              <a:ext uri="{FF2B5EF4-FFF2-40B4-BE49-F238E27FC236}">
                <a16:creationId xmlns:a16="http://schemas.microsoft.com/office/drawing/2014/main" id="{5985EDD3-9892-B7A8-A0C4-E7A76C5C27F4}"/>
              </a:ext>
            </a:extLst>
          </p:cNvPr>
          <p:cNvSpPr>
            <a:spLocks noGrp="1"/>
          </p:cNvSpPr>
          <p:nvPr>
            <p:ph type="body" sz="quarter" idx="49"/>
          </p:nvPr>
        </p:nvSpPr>
        <p:spPr>
          <a:xfrm>
            <a:off x="152400" y="3082660"/>
            <a:ext cx="2028825" cy="351297"/>
          </a:xfrm>
          <a:prstGeom prst="rect">
            <a:avLst/>
          </a:prstGeom>
        </p:spPr>
        <p:txBody>
          <a:bodyPr/>
          <a:lstStyle>
            <a:lvl1pPr marL="0" indent="0" algn="ctr">
              <a:lnSpc>
                <a:spcPct val="100000"/>
              </a:lnSpc>
              <a:buNone/>
              <a:defRPr sz="20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17" name="Text Placeholder 9">
            <a:extLst>
              <a:ext uri="{FF2B5EF4-FFF2-40B4-BE49-F238E27FC236}">
                <a16:creationId xmlns:a16="http://schemas.microsoft.com/office/drawing/2014/main" id="{409F650A-E9FC-8DE2-2454-A60CF2B371E8}"/>
              </a:ext>
            </a:extLst>
          </p:cNvPr>
          <p:cNvSpPr>
            <a:spLocks noGrp="1"/>
          </p:cNvSpPr>
          <p:nvPr>
            <p:ph type="body" sz="quarter" idx="50"/>
          </p:nvPr>
        </p:nvSpPr>
        <p:spPr>
          <a:xfrm>
            <a:off x="2579278" y="3082659"/>
            <a:ext cx="2028825" cy="351297"/>
          </a:xfrm>
          <a:prstGeom prst="rect">
            <a:avLst/>
          </a:prstGeom>
        </p:spPr>
        <p:txBody>
          <a:bodyPr/>
          <a:lstStyle>
            <a:lvl1pPr marL="0" indent="0" algn="ctr">
              <a:lnSpc>
                <a:spcPct val="100000"/>
              </a:lnSpc>
              <a:buNone/>
              <a:defRPr sz="20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18" name="Text Placeholder 9">
            <a:extLst>
              <a:ext uri="{FF2B5EF4-FFF2-40B4-BE49-F238E27FC236}">
                <a16:creationId xmlns:a16="http://schemas.microsoft.com/office/drawing/2014/main" id="{8E9C0DD3-8BF0-20FD-2AC1-AF53A279A4A7}"/>
              </a:ext>
            </a:extLst>
          </p:cNvPr>
          <p:cNvSpPr>
            <a:spLocks noGrp="1"/>
          </p:cNvSpPr>
          <p:nvPr>
            <p:ph type="body" sz="quarter" idx="51"/>
          </p:nvPr>
        </p:nvSpPr>
        <p:spPr>
          <a:xfrm>
            <a:off x="5081586" y="3082659"/>
            <a:ext cx="2028825" cy="351297"/>
          </a:xfrm>
          <a:prstGeom prst="rect">
            <a:avLst/>
          </a:prstGeom>
        </p:spPr>
        <p:txBody>
          <a:bodyPr/>
          <a:lstStyle>
            <a:lvl1pPr marL="0" indent="0" algn="ctr">
              <a:lnSpc>
                <a:spcPct val="100000"/>
              </a:lnSpc>
              <a:buNone/>
              <a:defRPr sz="20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19" name="Text Placeholder 9">
            <a:extLst>
              <a:ext uri="{FF2B5EF4-FFF2-40B4-BE49-F238E27FC236}">
                <a16:creationId xmlns:a16="http://schemas.microsoft.com/office/drawing/2014/main" id="{6C025BA6-0D1E-1F28-AE54-7DC7FC42CD90}"/>
              </a:ext>
            </a:extLst>
          </p:cNvPr>
          <p:cNvSpPr>
            <a:spLocks noGrp="1"/>
          </p:cNvSpPr>
          <p:nvPr>
            <p:ph type="body" sz="quarter" idx="52"/>
          </p:nvPr>
        </p:nvSpPr>
        <p:spPr>
          <a:xfrm>
            <a:off x="7583897" y="3082659"/>
            <a:ext cx="2028825" cy="351297"/>
          </a:xfrm>
          <a:prstGeom prst="rect">
            <a:avLst/>
          </a:prstGeom>
        </p:spPr>
        <p:txBody>
          <a:bodyPr/>
          <a:lstStyle>
            <a:lvl1pPr marL="0" indent="0" algn="ctr">
              <a:lnSpc>
                <a:spcPct val="100000"/>
              </a:lnSpc>
              <a:buNone/>
              <a:defRPr sz="20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20" name="Text Placeholder 9">
            <a:extLst>
              <a:ext uri="{FF2B5EF4-FFF2-40B4-BE49-F238E27FC236}">
                <a16:creationId xmlns:a16="http://schemas.microsoft.com/office/drawing/2014/main" id="{F2E9C6E6-6151-353F-3FB0-BE9C94AA871B}"/>
              </a:ext>
            </a:extLst>
          </p:cNvPr>
          <p:cNvSpPr>
            <a:spLocks noGrp="1"/>
          </p:cNvSpPr>
          <p:nvPr>
            <p:ph type="body" sz="quarter" idx="53"/>
          </p:nvPr>
        </p:nvSpPr>
        <p:spPr>
          <a:xfrm>
            <a:off x="9979688" y="3082658"/>
            <a:ext cx="2028825" cy="351297"/>
          </a:xfrm>
          <a:prstGeom prst="rect">
            <a:avLst/>
          </a:prstGeom>
        </p:spPr>
        <p:txBody>
          <a:bodyPr/>
          <a:lstStyle>
            <a:lvl1pPr marL="0" indent="0" algn="ctr">
              <a:lnSpc>
                <a:spcPct val="100000"/>
              </a:lnSpc>
              <a:buNone/>
              <a:defRPr sz="20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21" name="Text Placeholder 9">
            <a:extLst>
              <a:ext uri="{FF2B5EF4-FFF2-40B4-BE49-F238E27FC236}">
                <a16:creationId xmlns:a16="http://schemas.microsoft.com/office/drawing/2014/main" id="{34C224A1-20A4-090B-286D-857025518C76}"/>
              </a:ext>
            </a:extLst>
          </p:cNvPr>
          <p:cNvSpPr>
            <a:spLocks noGrp="1"/>
          </p:cNvSpPr>
          <p:nvPr>
            <p:ph type="body" sz="quarter" idx="40" hasCustomPrompt="1"/>
          </p:nvPr>
        </p:nvSpPr>
        <p:spPr>
          <a:xfrm>
            <a:off x="2688437" y="1698761"/>
            <a:ext cx="6815126" cy="378530"/>
          </a:xfrm>
          <a:prstGeom prst="rect">
            <a:avLst/>
          </a:prstGeom>
        </p:spPr>
        <p:txBody>
          <a:bodyPr/>
          <a:lstStyle>
            <a:lvl1pPr marL="0" indent="0" algn="ctr">
              <a:lnSpc>
                <a:spcPct val="150000"/>
              </a:lnSpc>
              <a:buNone/>
              <a:defRPr sz="1400" b="0">
                <a:solidFill>
                  <a:schemeClr val="tx1"/>
                </a:solidFill>
                <a:latin typeface="Open Sans Light" pitchFamily="2" charset="0"/>
                <a:ea typeface="Open Sans Light" pitchFamily="2" charset="0"/>
                <a:cs typeface="Open Sans Light" pitchFamily="2" charset="0"/>
              </a:defRPr>
            </a:lvl1pPr>
          </a:lstStyle>
          <a:p>
            <a:pPr lvl="0"/>
            <a:r>
              <a:rPr lang="en-US"/>
              <a:t>An overview of project work to become a finished product</a:t>
            </a:r>
            <a:endParaRPr lang="en-ID"/>
          </a:p>
        </p:txBody>
      </p:sp>
      <p:sp>
        <p:nvSpPr>
          <p:cNvPr id="22" name="Text Placeholder 9">
            <a:extLst>
              <a:ext uri="{FF2B5EF4-FFF2-40B4-BE49-F238E27FC236}">
                <a16:creationId xmlns:a16="http://schemas.microsoft.com/office/drawing/2014/main" id="{8ADE8DC5-3EF0-9F13-D8D2-91F8794EB363}"/>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12/15</a:t>
            </a:r>
            <a:endParaRPr lang="en-ID"/>
          </a:p>
        </p:txBody>
      </p:sp>
      <p:sp>
        <p:nvSpPr>
          <p:cNvPr id="23" name="Text Placeholder 9">
            <a:extLst>
              <a:ext uri="{FF2B5EF4-FFF2-40B4-BE49-F238E27FC236}">
                <a16:creationId xmlns:a16="http://schemas.microsoft.com/office/drawing/2014/main" id="{E2348D23-3335-F5FA-3D8B-52A8FCD96651}"/>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Tree>
    <p:extLst>
      <p:ext uri="{BB962C8B-B14F-4D97-AF65-F5344CB8AC3E}">
        <p14:creationId xmlns:p14="http://schemas.microsoft.com/office/powerpoint/2010/main" val="85315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rketing Strategy">
    <p:bg>
      <p:bgPr>
        <a:solidFill>
          <a:srgbClr val="F8F9FB"/>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7B2B2E0-35B5-13A6-5712-7A4F3A34AFAF}"/>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13/15</a:t>
            </a:r>
            <a:endParaRPr lang="en-ID"/>
          </a:p>
        </p:txBody>
      </p:sp>
      <p:sp>
        <p:nvSpPr>
          <p:cNvPr id="4" name="Text Placeholder 9">
            <a:extLst>
              <a:ext uri="{FF2B5EF4-FFF2-40B4-BE49-F238E27FC236}">
                <a16:creationId xmlns:a16="http://schemas.microsoft.com/office/drawing/2014/main" id="{EB0AD93F-BF2B-9141-1327-4401B54B4605}"/>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5" name="Picture Placeholder 7">
            <a:extLst>
              <a:ext uri="{FF2B5EF4-FFF2-40B4-BE49-F238E27FC236}">
                <a16:creationId xmlns:a16="http://schemas.microsoft.com/office/drawing/2014/main" id="{D9E4CAFF-223E-AE94-D4D1-4D5F11C3AE2F}"/>
              </a:ext>
            </a:extLst>
          </p:cNvPr>
          <p:cNvSpPr>
            <a:spLocks noGrp="1"/>
          </p:cNvSpPr>
          <p:nvPr>
            <p:ph type="pic" sz="quarter" idx="10"/>
          </p:nvPr>
        </p:nvSpPr>
        <p:spPr>
          <a:xfrm>
            <a:off x="6775174" y="0"/>
            <a:ext cx="5416826" cy="685800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6" name="Text Placeholder 9">
            <a:extLst>
              <a:ext uri="{FF2B5EF4-FFF2-40B4-BE49-F238E27FC236}">
                <a16:creationId xmlns:a16="http://schemas.microsoft.com/office/drawing/2014/main" id="{EC7935B5-FB8D-2055-62CF-AC16BFA1BBA3}"/>
              </a:ext>
            </a:extLst>
          </p:cNvPr>
          <p:cNvSpPr>
            <a:spLocks noGrp="1"/>
          </p:cNvSpPr>
          <p:nvPr>
            <p:ph type="body" sz="quarter" idx="11" hasCustomPrompt="1"/>
          </p:nvPr>
        </p:nvSpPr>
        <p:spPr>
          <a:xfrm>
            <a:off x="437157" y="1361097"/>
            <a:ext cx="5211168" cy="745015"/>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STRATEGY</a:t>
            </a:r>
            <a:endParaRPr lang="en-ID"/>
          </a:p>
        </p:txBody>
      </p:sp>
      <p:sp>
        <p:nvSpPr>
          <p:cNvPr id="7" name="Text Placeholder 9">
            <a:extLst>
              <a:ext uri="{FF2B5EF4-FFF2-40B4-BE49-F238E27FC236}">
                <a16:creationId xmlns:a16="http://schemas.microsoft.com/office/drawing/2014/main" id="{8AE04D63-A77B-47D8-4852-9B8F766BCE2E}"/>
              </a:ext>
            </a:extLst>
          </p:cNvPr>
          <p:cNvSpPr>
            <a:spLocks noGrp="1"/>
          </p:cNvSpPr>
          <p:nvPr>
            <p:ph type="body" sz="quarter" idx="39" hasCustomPrompt="1"/>
          </p:nvPr>
        </p:nvSpPr>
        <p:spPr>
          <a:xfrm>
            <a:off x="437157" y="1050023"/>
            <a:ext cx="4946984" cy="281257"/>
          </a:xfrm>
          <a:prstGeom prst="rect">
            <a:avLst/>
          </a:prstGeom>
        </p:spPr>
        <p:txBody>
          <a:bodyPr/>
          <a:lstStyle>
            <a:lvl1pPr marL="0" indent="0" algn="l">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MARKETING</a:t>
            </a:r>
            <a:endParaRPr lang="en-ID"/>
          </a:p>
        </p:txBody>
      </p:sp>
      <p:sp>
        <p:nvSpPr>
          <p:cNvPr id="10" name="Text Placeholder 9">
            <a:extLst>
              <a:ext uri="{FF2B5EF4-FFF2-40B4-BE49-F238E27FC236}">
                <a16:creationId xmlns:a16="http://schemas.microsoft.com/office/drawing/2014/main" id="{F8D2FD12-6E52-76D8-A13C-D9B3C5F9BCA4}"/>
              </a:ext>
            </a:extLst>
          </p:cNvPr>
          <p:cNvSpPr>
            <a:spLocks noGrp="1"/>
          </p:cNvSpPr>
          <p:nvPr>
            <p:ph type="body" sz="quarter" idx="43" hasCustomPrompt="1"/>
          </p:nvPr>
        </p:nvSpPr>
        <p:spPr>
          <a:xfrm>
            <a:off x="410864" y="3447959"/>
            <a:ext cx="2544168" cy="380818"/>
          </a:xfrm>
          <a:prstGeom prst="rect">
            <a:avLst/>
          </a:prstGeom>
        </p:spPr>
        <p:txBody>
          <a:bodyPr/>
          <a:lstStyle>
            <a:lvl1pPr marL="0" indent="0" algn="ctr">
              <a:buNone/>
              <a:defRPr sz="2400" b="1">
                <a:solidFill>
                  <a:srgbClr val="13538A"/>
                </a:solidFill>
                <a:latin typeface="Open Sans Extrabold" pitchFamily="2" charset="0"/>
                <a:ea typeface="Open Sans Extrabold" pitchFamily="2" charset="0"/>
                <a:cs typeface="Open Sans Extrabold" pitchFamily="2" charset="0"/>
              </a:defRPr>
            </a:lvl1pPr>
          </a:lstStyle>
          <a:p>
            <a:pPr lvl="0"/>
            <a:r>
              <a:rPr lang="en-US"/>
              <a:t>APPROACH 1</a:t>
            </a:r>
            <a:endParaRPr lang="en-ID"/>
          </a:p>
        </p:txBody>
      </p:sp>
      <p:sp>
        <p:nvSpPr>
          <p:cNvPr id="11" name="Text Placeholder 9">
            <a:extLst>
              <a:ext uri="{FF2B5EF4-FFF2-40B4-BE49-F238E27FC236}">
                <a16:creationId xmlns:a16="http://schemas.microsoft.com/office/drawing/2014/main" id="{FBF01AC2-3B33-B777-938B-F06029C823D8}"/>
              </a:ext>
            </a:extLst>
          </p:cNvPr>
          <p:cNvSpPr>
            <a:spLocks noGrp="1"/>
          </p:cNvSpPr>
          <p:nvPr>
            <p:ph type="body" sz="quarter" idx="44" hasCustomPrompt="1"/>
          </p:nvPr>
        </p:nvSpPr>
        <p:spPr>
          <a:xfrm>
            <a:off x="3795138" y="3447959"/>
            <a:ext cx="2544168" cy="380818"/>
          </a:xfrm>
          <a:prstGeom prst="rect">
            <a:avLst/>
          </a:prstGeom>
        </p:spPr>
        <p:txBody>
          <a:bodyPr/>
          <a:lstStyle>
            <a:lvl1pPr marL="0" indent="0" algn="ctr">
              <a:buNone/>
              <a:defRPr sz="2400" b="1">
                <a:solidFill>
                  <a:srgbClr val="F8F9FB"/>
                </a:solidFill>
                <a:latin typeface="Open Sans Extrabold" pitchFamily="2" charset="0"/>
                <a:ea typeface="Open Sans Extrabold" pitchFamily="2" charset="0"/>
                <a:cs typeface="Open Sans Extrabold" pitchFamily="2" charset="0"/>
              </a:defRPr>
            </a:lvl1pPr>
          </a:lstStyle>
          <a:p>
            <a:pPr lvl="0"/>
            <a:r>
              <a:rPr lang="en-US"/>
              <a:t>APPROACH 2</a:t>
            </a:r>
            <a:endParaRPr lang="en-ID"/>
          </a:p>
        </p:txBody>
      </p:sp>
      <p:sp>
        <p:nvSpPr>
          <p:cNvPr id="12" name="Text Placeholder 9">
            <a:extLst>
              <a:ext uri="{FF2B5EF4-FFF2-40B4-BE49-F238E27FC236}">
                <a16:creationId xmlns:a16="http://schemas.microsoft.com/office/drawing/2014/main" id="{DF896591-AE14-B6E4-46B1-4A9B3A259285}"/>
              </a:ext>
            </a:extLst>
          </p:cNvPr>
          <p:cNvSpPr>
            <a:spLocks noGrp="1"/>
          </p:cNvSpPr>
          <p:nvPr>
            <p:ph type="body" sz="quarter" idx="56"/>
          </p:nvPr>
        </p:nvSpPr>
        <p:spPr>
          <a:xfrm>
            <a:off x="410864" y="4587893"/>
            <a:ext cx="2544168" cy="831559"/>
          </a:xfrm>
          <a:prstGeom prst="rect">
            <a:avLst/>
          </a:prstGeom>
        </p:spPr>
        <p:txBody>
          <a:bodyPr/>
          <a:lstStyle>
            <a:lvl1pPr marL="0" indent="0" algn="just">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13" name="Text Placeholder 9">
            <a:extLst>
              <a:ext uri="{FF2B5EF4-FFF2-40B4-BE49-F238E27FC236}">
                <a16:creationId xmlns:a16="http://schemas.microsoft.com/office/drawing/2014/main" id="{3F2F4CB2-A4EA-712D-6166-01A5D5184571}"/>
              </a:ext>
            </a:extLst>
          </p:cNvPr>
          <p:cNvSpPr>
            <a:spLocks noGrp="1"/>
          </p:cNvSpPr>
          <p:nvPr>
            <p:ph type="body" sz="quarter" idx="57"/>
          </p:nvPr>
        </p:nvSpPr>
        <p:spPr>
          <a:xfrm>
            <a:off x="3810953" y="4587892"/>
            <a:ext cx="2544168" cy="831559"/>
          </a:xfrm>
          <a:prstGeom prst="rect">
            <a:avLst/>
          </a:prstGeom>
        </p:spPr>
        <p:txBody>
          <a:bodyPr/>
          <a:lstStyle>
            <a:lvl1pPr marL="0" indent="0" algn="just">
              <a:lnSpc>
                <a:spcPct val="100000"/>
              </a:lnSpc>
              <a:buNone/>
              <a:defRPr sz="1100" b="0">
                <a:solidFill>
                  <a:srgbClr val="F8F9FB"/>
                </a:solidFill>
                <a:latin typeface="Open Sans Light" pitchFamily="2" charset="0"/>
                <a:ea typeface="Open Sans Light" pitchFamily="2" charset="0"/>
                <a:cs typeface="Open Sans Light" pitchFamily="2" charset="0"/>
              </a:defRPr>
            </a:lvl1pPr>
          </a:lstStyle>
          <a:p>
            <a:pPr lvl="0"/>
            <a:endParaRPr lang="en-ID"/>
          </a:p>
        </p:txBody>
      </p:sp>
    </p:spTree>
    <p:extLst>
      <p:ext uri="{BB962C8B-B14F-4D97-AF65-F5344CB8AC3E}">
        <p14:creationId xmlns:p14="http://schemas.microsoft.com/office/powerpoint/2010/main" val="9461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642D224-A793-46F1-7BCD-B8D730BA8DC0}"/>
              </a:ext>
            </a:extLst>
          </p:cNvPr>
          <p:cNvSpPr>
            <a:spLocks noGrp="1"/>
          </p:cNvSpPr>
          <p:nvPr>
            <p:ph type="body" sz="quarter" idx="11" hasCustomPrompt="1"/>
          </p:nvPr>
        </p:nvSpPr>
        <p:spPr>
          <a:xfrm>
            <a:off x="903053" y="897229"/>
            <a:ext cx="10385893" cy="745015"/>
          </a:xfrm>
          <a:prstGeom prst="rect">
            <a:avLst/>
          </a:prstGeom>
        </p:spPr>
        <p:txBody>
          <a:bodyPr/>
          <a:lstStyle>
            <a:lvl1pPr marL="0" indent="0" algn="ctr">
              <a:buNone/>
              <a:defRPr sz="5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ORGANIZATIONAL CHART</a:t>
            </a:r>
            <a:endParaRPr lang="en-ID"/>
          </a:p>
        </p:txBody>
      </p:sp>
      <p:sp>
        <p:nvSpPr>
          <p:cNvPr id="4" name="Text Placeholder 9">
            <a:extLst>
              <a:ext uri="{FF2B5EF4-FFF2-40B4-BE49-F238E27FC236}">
                <a16:creationId xmlns:a16="http://schemas.microsoft.com/office/drawing/2014/main" id="{ACC0E7A8-AB61-151E-D1F9-F980F10463D3}"/>
              </a:ext>
            </a:extLst>
          </p:cNvPr>
          <p:cNvSpPr>
            <a:spLocks noGrp="1"/>
          </p:cNvSpPr>
          <p:nvPr>
            <p:ph type="body" sz="quarter" idx="39" hasCustomPrompt="1"/>
          </p:nvPr>
        </p:nvSpPr>
        <p:spPr>
          <a:xfrm>
            <a:off x="3490415" y="492518"/>
            <a:ext cx="5211168" cy="281257"/>
          </a:xfrm>
          <a:prstGeom prst="rect">
            <a:avLst/>
          </a:prstGeom>
        </p:spPr>
        <p:txBody>
          <a:bodyPr/>
          <a:lstStyle>
            <a:lvl1pPr marL="0" indent="0" algn="ct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OUR</a:t>
            </a:r>
            <a:endParaRPr lang="en-ID"/>
          </a:p>
        </p:txBody>
      </p:sp>
      <p:sp>
        <p:nvSpPr>
          <p:cNvPr id="5" name="Text Placeholder 9">
            <a:extLst>
              <a:ext uri="{FF2B5EF4-FFF2-40B4-BE49-F238E27FC236}">
                <a16:creationId xmlns:a16="http://schemas.microsoft.com/office/drawing/2014/main" id="{749B0BF6-0EEF-2BBF-5A99-F342DC95188F}"/>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12/15</a:t>
            </a:r>
            <a:endParaRPr lang="en-ID"/>
          </a:p>
        </p:txBody>
      </p:sp>
      <p:sp>
        <p:nvSpPr>
          <p:cNvPr id="6" name="Text Placeholder 9">
            <a:extLst>
              <a:ext uri="{FF2B5EF4-FFF2-40B4-BE49-F238E27FC236}">
                <a16:creationId xmlns:a16="http://schemas.microsoft.com/office/drawing/2014/main" id="{E610F041-6129-6C43-06AA-F3FD94724FCA}"/>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51" name="Picture Placeholder 7">
            <a:extLst>
              <a:ext uri="{FF2B5EF4-FFF2-40B4-BE49-F238E27FC236}">
                <a16:creationId xmlns:a16="http://schemas.microsoft.com/office/drawing/2014/main" id="{21D87E43-A85A-24A7-62A8-6119477F9D5C}"/>
              </a:ext>
            </a:extLst>
          </p:cNvPr>
          <p:cNvSpPr>
            <a:spLocks noGrp="1"/>
          </p:cNvSpPr>
          <p:nvPr>
            <p:ph type="pic" sz="quarter" idx="10"/>
          </p:nvPr>
        </p:nvSpPr>
        <p:spPr>
          <a:xfrm>
            <a:off x="4929347" y="2110813"/>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a:p>
        </p:txBody>
      </p:sp>
      <p:sp>
        <p:nvSpPr>
          <p:cNvPr id="52" name="Picture Placeholder 7">
            <a:extLst>
              <a:ext uri="{FF2B5EF4-FFF2-40B4-BE49-F238E27FC236}">
                <a16:creationId xmlns:a16="http://schemas.microsoft.com/office/drawing/2014/main" id="{4DAC8A02-557F-E221-B56C-6E2BBD4C4B03}"/>
              </a:ext>
            </a:extLst>
          </p:cNvPr>
          <p:cNvSpPr>
            <a:spLocks noGrp="1"/>
          </p:cNvSpPr>
          <p:nvPr>
            <p:ph type="pic" sz="quarter" idx="40"/>
          </p:nvPr>
        </p:nvSpPr>
        <p:spPr>
          <a:xfrm>
            <a:off x="1882844" y="3212549"/>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dirty="0"/>
          </a:p>
        </p:txBody>
      </p:sp>
      <p:sp>
        <p:nvSpPr>
          <p:cNvPr id="53" name="Picture Placeholder 7">
            <a:extLst>
              <a:ext uri="{FF2B5EF4-FFF2-40B4-BE49-F238E27FC236}">
                <a16:creationId xmlns:a16="http://schemas.microsoft.com/office/drawing/2014/main" id="{E1E3E4D5-13C3-1F65-E0AA-F3D52E0B7738}"/>
              </a:ext>
            </a:extLst>
          </p:cNvPr>
          <p:cNvSpPr>
            <a:spLocks noGrp="1"/>
          </p:cNvSpPr>
          <p:nvPr>
            <p:ph type="pic" sz="quarter" idx="41"/>
          </p:nvPr>
        </p:nvSpPr>
        <p:spPr>
          <a:xfrm>
            <a:off x="7974293" y="3145286"/>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a:p>
        </p:txBody>
      </p:sp>
      <p:sp>
        <p:nvSpPr>
          <p:cNvPr id="54" name="Picture Placeholder 7">
            <a:extLst>
              <a:ext uri="{FF2B5EF4-FFF2-40B4-BE49-F238E27FC236}">
                <a16:creationId xmlns:a16="http://schemas.microsoft.com/office/drawing/2014/main" id="{7865B052-B7C7-D087-9362-B7D1495A06C1}"/>
              </a:ext>
            </a:extLst>
          </p:cNvPr>
          <p:cNvSpPr>
            <a:spLocks noGrp="1"/>
          </p:cNvSpPr>
          <p:nvPr>
            <p:ph type="pic" sz="quarter" idx="42"/>
          </p:nvPr>
        </p:nvSpPr>
        <p:spPr>
          <a:xfrm>
            <a:off x="593768" y="5223293"/>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a:p>
        </p:txBody>
      </p:sp>
      <p:sp>
        <p:nvSpPr>
          <p:cNvPr id="55" name="Picture Placeholder 7">
            <a:extLst>
              <a:ext uri="{FF2B5EF4-FFF2-40B4-BE49-F238E27FC236}">
                <a16:creationId xmlns:a16="http://schemas.microsoft.com/office/drawing/2014/main" id="{90DAE8BE-BBEF-E1C5-158A-DFA95164E8B1}"/>
              </a:ext>
            </a:extLst>
          </p:cNvPr>
          <p:cNvSpPr>
            <a:spLocks noGrp="1"/>
          </p:cNvSpPr>
          <p:nvPr>
            <p:ph type="pic" sz="quarter" idx="43"/>
          </p:nvPr>
        </p:nvSpPr>
        <p:spPr>
          <a:xfrm>
            <a:off x="3295650" y="5230053"/>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a:p>
        </p:txBody>
      </p:sp>
      <p:sp>
        <p:nvSpPr>
          <p:cNvPr id="56" name="Picture Placeholder 7">
            <a:extLst>
              <a:ext uri="{FF2B5EF4-FFF2-40B4-BE49-F238E27FC236}">
                <a16:creationId xmlns:a16="http://schemas.microsoft.com/office/drawing/2014/main" id="{EECB3C1F-52E2-4669-EFF1-D44E9CD4C27E}"/>
              </a:ext>
            </a:extLst>
          </p:cNvPr>
          <p:cNvSpPr>
            <a:spLocks noGrp="1"/>
          </p:cNvSpPr>
          <p:nvPr>
            <p:ph type="pic" sz="quarter" idx="44"/>
          </p:nvPr>
        </p:nvSpPr>
        <p:spPr>
          <a:xfrm>
            <a:off x="6712019" y="5222425"/>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a:p>
        </p:txBody>
      </p:sp>
      <p:sp>
        <p:nvSpPr>
          <p:cNvPr id="57" name="Picture Placeholder 7">
            <a:extLst>
              <a:ext uri="{FF2B5EF4-FFF2-40B4-BE49-F238E27FC236}">
                <a16:creationId xmlns:a16="http://schemas.microsoft.com/office/drawing/2014/main" id="{8E8291F0-A1FB-5656-DEE5-BBDE33E840FB}"/>
              </a:ext>
            </a:extLst>
          </p:cNvPr>
          <p:cNvSpPr>
            <a:spLocks noGrp="1"/>
          </p:cNvSpPr>
          <p:nvPr>
            <p:ph type="pic" sz="quarter" idx="45"/>
          </p:nvPr>
        </p:nvSpPr>
        <p:spPr>
          <a:xfrm>
            <a:off x="9421338" y="5222425"/>
            <a:ext cx="550636" cy="573924"/>
          </a:xfrm>
          <a:prstGeom prst="rect">
            <a:avLst/>
          </a:prstGeom>
        </p:spPr>
        <p:txBody>
          <a:bodyPr/>
          <a:lstStyle>
            <a:lvl1pPr>
              <a:defRPr sz="1000">
                <a:latin typeface="Open Sans Light" pitchFamily="2" charset="0"/>
                <a:ea typeface="Open Sans Light" pitchFamily="2" charset="0"/>
                <a:cs typeface="Open Sans Light" pitchFamily="2" charset="0"/>
              </a:defRPr>
            </a:lvl1pPr>
          </a:lstStyle>
          <a:p>
            <a:endParaRPr lang="en-ID"/>
          </a:p>
        </p:txBody>
      </p:sp>
      <p:sp>
        <p:nvSpPr>
          <p:cNvPr id="58" name="Text Placeholder 9">
            <a:extLst>
              <a:ext uri="{FF2B5EF4-FFF2-40B4-BE49-F238E27FC236}">
                <a16:creationId xmlns:a16="http://schemas.microsoft.com/office/drawing/2014/main" id="{4E8162E8-0F7C-6484-39E9-07BBD81F522C}"/>
              </a:ext>
            </a:extLst>
          </p:cNvPr>
          <p:cNvSpPr>
            <a:spLocks noGrp="1"/>
          </p:cNvSpPr>
          <p:nvPr>
            <p:ph type="body" sz="quarter" idx="46"/>
          </p:nvPr>
        </p:nvSpPr>
        <p:spPr>
          <a:xfrm>
            <a:off x="5520458" y="2168246"/>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59" name="Text Placeholder 9">
            <a:extLst>
              <a:ext uri="{FF2B5EF4-FFF2-40B4-BE49-F238E27FC236}">
                <a16:creationId xmlns:a16="http://schemas.microsoft.com/office/drawing/2014/main" id="{22C8A88A-B3DA-AD1B-A54E-0492C41BA7CB}"/>
              </a:ext>
            </a:extLst>
          </p:cNvPr>
          <p:cNvSpPr>
            <a:spLocks noGrp="1"/>
          </p:cNvSpPr>
          <p:nvPr>
            <p:ph type="body" sz="quarter" idx="47"/>
          </p:nvPr>
        </p:nvSpPr>
        <p:spPr>
          <a:xfrm>
            <a:off x="5520458" y="2427333"/>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
        <p:nvSpPr>
          <p:cNvPr id="60" name="Text Placeholder 9">
            <a:extLst>
              <a:ext uri="{FF2B5EF4-FFF2-40B4-BE49-F238E27FC236}">
                <a16:creationId xmlns:a16="http://schemas.microsoft.com/office/drawing/2014/main" id="{E882595A-64FE-5DE2-9949-2A0FCF5A1BD3}"/>
              </a:ext>
            </a:extLst>
          </p:cNvPr>
          <p:cNvSpPr>
            <a:spLocks noGrp="1"/>
          </p:cNvSpPr>
          <p:nvPr>
            <p:ph type="body" sz="quarter" idx="48"/>
          </p:nvPr>
        </p:nvSpPr>
        <p:spPr>
          <a:xfrm>
            <a:off x="2477648" y="3262446"/>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61" name="Text Placeholder 9">
            <a:extLst>
              <a:ext uri="{FF2B5EF4-FFF2-40B4-BE49-F238E27FC236}">
                <a16:creationId xmlns:a16="http://schemas.microsoft.com/office/drawing/2014/main" id="{8B5E363B-86A7-F4EE-064C-234EA4173175}"/>
              </a:ext>
            </a:extLst>
          </p:cNvPr>
          <p:cNvSpPr>
            <a:spLocks noGrp="1"/>
          </p:cNvSpPr>
          <p:nvPr>
            <p:ph type="body" sz="quarter" idx="49"/>
          </p:nvPr>
        </p:nvSpPr>
        <p:spPr>
          <a:xfrm>
            <a:off x="2477648" y="3521533"/>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
        <p:nvSpPr>
          <p:cNvPr id="62" name="Text Placeholder 9">
            <a:extLst>
              <a:ext uri="{FF2B5EF4-FFF2-40B4-BE49-F238E27FC236}">
                <a16:creationId xmlns:a16="http://schemas.microsoft.com/office/drawing/2014/main" id="{1B0F73BF-7AA6-5974-23DE-26530200BD8A}"/>
              </a:ext>
            </a:extLst>
          </p:cNvPr>
          <p:cNvSpPr>
            <a:spLocks noGrp="1"/>
          </p:cNvSpPr>
          <p:nvPr>
            <p:ph type="body" sz="quarter" idx="50"/>
          </p:nvPr>
        </p:nvSpPr>
        <p:spPr>
          <a:xfrm>
            <a:off x="1164347" y="5261630"/>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63" name="Text Placeholder 9">
            <a:extLst>
              <a:ext uri="{FF2B5EF4-FFF2-40B4-BE49-F238E27FC236}">
                <a16:creationId xmlns:a16="http://schemas.microsoft.com/office/drawing/2014/main" id="{2973650B-37D4-E3E8-1BA7-24141E8AF194}"/>
              </a:ext>
            </a:extLst>
          </p:cNvPr>
          <p:cNvSpPr>
            <a:spLocks noGrp="1"/>
          </p:cNvSpPr>
          <p:nvPr>
            <p:ph type="body" sz="quarter" idx="51"/>
          </p:nvPr>
        </p:nvSpPr>
        <p:spPr>
          <a:xfrm>
            <a:off x="1164347" y="5520717"/>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
        <p:nvSpPr>
          <p:cNvPr id="64" name="Text Placeholder 9">
            <a:extLst>
              <a:ext uri="{FF2B5EF4-FFF2-40B4-BE49-F238E27FC236}">
                <a16:creationId xmlns:a16="http://schemas.microsoft.com/office/drawing/2014/main" id="{5EA1B4D3-A222-6417-13B3-D662B00CED77}"/>
              </a:ext>
            </a:extLst>
          </p:cNvPr>
          <p:cNvSpPr>
            <a:spLocks noGrp="1"/>
          </p:cNvSpPr>
          <p:nvPr>
            <p:ph type="body" sz="quarter" idx="52"/>
          </p:nvPr>
        </p:nvSpPr>
        <p:spPr>
          <a:xfrm>
            <a:off x="3886736" y="5268651"/>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65" name="Text Placeholder 9">
            <a:extLst>
              <a:ext uri="{FF2B5EF4-FFF2-40B4-BE49-F238E27FC236}">
                <a16:creationId xmlns:a16="http://schemas.microsoft.com/office/drawing/2014/main" id="{01AF127B-41B2-BA36-AFFA-64F1DA89BAE0}"/>
              </a:ext>
            </a:extLst>
          </p:cNvPr>
          <p:cNvSpPr>
            <a:spLocks noGrp="1"/>
          </p:cNvSpPr>
          <p:nvPr>
            <p:ph type="body" sz="quarter" idx="53"/>
          </p:nvPr>
        </p:nvSpPr>
        <p:spPr>
          <a:xfrm>
            <a:off x="3886736" y="5527738"/>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
        <p:nvSpPr>
          <p:cNvPr id="66" name="Text Placeholder 9">
            <a:extLst>
              <a:ext uri="{FF2B5EF4-FFF2-40B4-BE49-F238E27FC236}">
                <a16:creationId xmlns:a16="http://schemas.microsoft.com/office/drawing/2014/main" id="{5621842F-47FF-AE7E-F762-4EA77D9E3202}"/>
              </a:ext>
            </a:extLst>
          </p:cNvPr>
          <p:cNvSpPr>
            <a:spLocks noGrp="1"/>
          </p:cNvSpPr>
          <p:nvPr>
            <p:ph type="body" sz="quarter" idx="54"/>
          </p:nvPr>
        </p:nvSpPr>
        <p:spPr>
          <a:xfrm>
            <a:off x="2029892" y="4232140"/>
            <a:ext cx="1926469" cy="224836"/>
          </a:xfrm>
          <a:prstGeom prst="rect">
            <a:avLst/>
          </a:prstGeom>
        </p:spPr>
        <p:txBody>
          <a:bodyPr/>
          <a:lstStyle>
            <a:lvl1pPr marL="0" indent="0" algn="ctr">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67" name="Text Placeholder 9">
            <a:extLst>
              <a:ext uri="{FF2B5EF4-FFF2-40B4-BE49-F238E27FC236}">
                <a16:creationId xmlns:a16="http://schemas.microsoft.com/office/drawing/2014/main" id="{C19C6304-0980-679B-B123-25D0CB9E1CAB}"/>
              </a:ext>
            </a:extLst>
          </p:cNvPr>
          <p:cNvSpPr>
            <a:spLocks noGrp="1"/>
          </p:cNvSpPr>
          <p:nvPr>
            <p:ph type="body" sz="quarter" idx="55"/>
          </p:nvPr>
        </p:nvSpPr>
        <p:spPr>
          <a:xfrm>
            <a:off x="8045505" y="4232140"/>
            <a:ext cx="1926469" cy="224836"/>
          </a:xfrm>
          <a:prstGeom prst="rect">
            <a:avLst/>
          </a:prstGeom>
        </p:spPr>
        <p:txBody>
          <a:bodyPr/>
          <a:lstStyle>
            <a:lvl1pPr marL="0" indent="0" algn="ctr">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68" name="Text Placeholder 9">
            <a:extLst>
              <a:ext uri="{FF2B5EF4-FFF2-40B4-BE49-F238E27FC236}">
                <a16:creationId xmlns:a16="http://schemas.microsoft.com/office/drawing/2014/main" id="{DFB6DC0F-BBD8-9EBF-42B5-3173D3D3F657}"/>
              </a:ext>
            </a:extLst>
          </p:cNvPr>
          <p:cNvSpPr>
            <a:spLocks noGrp="1"/>
          </p:cNvSpPr>
          <p:nvPr>
            <p:ph type="body" sz="quarter" idx="56"/>
          </p:nvPr>
        </p:nvSpPr>
        <p:spPr>
          <a:xfrm>
            <a:off x="8571374" y="3196695"/>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69" name="Text Placeholder 9">
            <a:extLst>
              <a:ext uri="{FF2B5EF4-FFF2-40B4-BE49-F238E27FC236}">
                <a16:creationId xmlns:a16="http://schemas.microsoft.com/office/drawing/2014/main" id="{C8F1370A-BF2D-C0A4-EE5E-148571A08BDD}"/>
              </a:ext>
            </a:extLst>
          </p:cNvPr>
          <p:cNvSpPr>
            <a:spLocks noGrp="1"/>
          </p:cNvSpPr>
          <p:nvPr>
            <p:ph type="body" sz="quarter" idx="57"/>
          </p:nvPr>
        </p:nvSpPr>
        <p:spPr>
          <a:xfrm>
            <a:off x="8571374" y="3455782"/>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
        <p:nvSpPr>
          <p:cNvPr id="70" name="Text Placeholder 9">
            <a:extLst>
              <a:ext uri="{FF2B5EF4-FFF2-40B4-BE49-F238E27FC236}">
                <a16:creationId xmlns:a16="http://schemas.microsoft.com/office/drawing/2014/main" id="{856DFED2-F118-8B7F-4A95-97FF7013AF55}"/>
              </a:ext>
            </a:extLst>
          </p:cNvPr>
          <p:cNvSpPr>
            <a:spLocks noGrp="1"/>
          </p:cNvSpPr>
          <p:nvPr>
            <p:ph type="body" sz="quarter" idx="58"/>
          </p:nvPr>
        </p:nvSpPr>
        <p:spPr>
          <a:xfrm>
            <a:off x="7303105" y="5270231"/>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71" name="Text Placeholder 9">
            <a:extLst>
              <a:ext uri="{FF2B5EF4-FFF2-40B4-BE49-F238E27FC236}">
                <a16:creationId xmlns:a16="http://schemas.microsoft.com/office/drawing/2014/main" id="{8EA11CFF-D598-0A12-963D-0B56B2FA08F5}"/>
              </a:ext>
            </a:extLst>
          </p:cNvPr>
          <p:cNvSpPr>
            <a:spLocks noGrp="1"/>
          </p:cNvSpPr>
          <p:nvPr>
            <p:ph type="body" sz="quarter" idx="59"/>
          </p:nvPr>
        </p:nvSpPr>
        <p:spPr>
          <a:xfrm>
            <a:off x="7303105" y="5529318"/>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
        <p:nvSpPr>
          <p:cNvPr id="72" name="Text Placeholder 9">
            <a:extLst>
              <a:ext uri="{FF2B5EF4-FFF2-40B4-BE49-F238E27FC236}">
                <a16:creationId xmlns:a16="http://schemas.microsoft.com/office/drawing/2014/main" id="{2AC07824-A441-6079-4372-E1AF271D66AD}"/>
              </a:ext>
            </a:extLst>
          </p:cNvPr>
          <p:cNvSpPr>
            <a:spLocks noGrp="1"/>
          </p:cNvSpPr>
          <p:nvPr>
            <p:ph type="body" sz="quarter" idx="60"/>
          </p:nvPr>
        </p:nvSpPr>
        <p:spPr>
          <a:xfrm>
            <a:off x="10012424" y="5252105"/>
            <a:ext cx="1545358" cy="224836"/>
          </a:xfrm>
          <a:prstGeom prst="rect">
            <a:avLst/>
          </a:prstGeom>
        </p:spPr>
        <p:txBody>
          <a:bodyPr/>
          <a:lstStyle>
            <a:lvl1pPr marL="0" indent="0" algn="l">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73" name="Text Placeholder 9">
            <a:extLst>
              <a:ext uri="{FF2B5EF4-FFF2-40B4-BE49-F238E27FC236}">
                <a16:creationId xmlns:a16="http://schemas.microsoft.com/office/drawing/2014/main" id="{A890E681-2FF7-8885-1B08-4BC20DB60D4E}"/>
              </a:ext>
            </a:extLst>
          </p:cNvPr>
          <p:cNvSpPr>
            <a:spLocks noGrp="1"/>
          </p:cNvSpPr>
          <p:nvPr>
            <p:ph type="body" sz="quarter" idx="61"/>
          </p:nvPr>
        </p:nvSpPr>
        <p:spPr>
          <a:xfrm>
            <a:off x="10012424" y="5511192"/>
            <a:ext cx="1545358" cy="224836"/>
          </a:xfrm>
          <a:prstGeom prst="rect">
            <a:avLst/>
          </a:prstGeom>
        </p:spPr>
        <p:txBody>
          <a:bodyPr/>
          <a:lstStyle>
            <a:lvl1pPr marL="0" indent="0" algn="l">
              <a:buNone/>
              <a:defRPr sz="1050" b="0">
                <a:solidFill>
                  <a:srgbClr val="F8F9FB"/>
                </a:solidFill>
                <a:latin typeface="Open Sans Light" pitchFamily="2" charset="0"/>
                <a:ea typeface="Open Sans Light" pitchFamily="2" charset="0"/>
                <a:cs typeface="Open Sans Light" pitchFamily="2" charset="0"/>
              </a:defRPr>
            </a:lvl1pPr>
          </a:lstStyle>
          <a:p>
            <a:pPr lvl="0"/>
            <a:endParaRPr lang="en-US"/>
          </a:p>
        </p:txBody>
      </p:sp>
    </p:spTree>
    <p:extLst>
      <p:ext uri="{BB962C8B-B14F-4D97-AF65-F5344CB8AC3E}">
        <p14:creationId xmlns:p14="http://schemas.microsoft.com/office/powerpoint/2010/main" val="85946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8F9FB"/>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DD876C02-8A6E-F977-3539-FA2AACE95434}"/>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15/15</a:t>
            </a:r>
            <a:endParaRPr lang="en-ID"/>
          </a:p>
        </p:txBody>
      </p:sp>
      <p:sp>
        <p:nvSpPr>
          <p:cNvPr id="4" name="Text Placeholder 9">
            <a:extLst>
              <a:ext uri="{FF2B5EF4-FFF2-40B4-BE49-F238E27FC236}">
                <a16:creationId xmlns:a16="http://schemas.microsoft.com/office/drawing/2014/main" id="{755C8EAA-5824-C497-FA7E-C6FB60B1DF1A}"/>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5" name="Picture Placeholder 7">
            <a:extLst>
              <a:ext uri="{FF2B5EF4-FFF2-40B4-BE49-F238E27FC236}">
                <a16:creationId xmlns:a16="http://schemas.microsoft.com/office/drawing/2014/main" id="{49825781-9EB6-91B6-032E-4AB3F4C693D3}"/>
              </a:ext>
            </a:extLst>
          </p:cNvPr>
          <p:cNvSpPr>
            <a:spLocks noGrp="1"/>
          </p:cNvSpPr>
          <p:nvPr>
            <p:ph type="pic" sz="quarter" idx="10"/>
          </p:nvPr>
        </p:nvSpPr>
        <p:spPr>
          <a:xfrm>
            <a:off x="0" y="0"/>
            <a:ext cx="12192000" cy="685800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7" name="Text Placeholder 9">
            <a:extLst>
              <a:ext uri="{FF2B5EF4-FFF2-40B4-BE49-F238E27FC236}">
                <a16:creationId xmlns:a16="http://schemas.microsoft.com/office/drawing/2014/main" id="{FF6AEF12-C489-9291-8081-BE8EE8C2CA29}"/>
              </a:ext>
            </a:extLst>
          </p:cNvPr>
          <p:cNvSpPr>
            <a:spLocks noGrp="1"/>
          </p:cNvSpPr>
          <p:nvPr>
            <p:ph type="body" sz="quarter" idx="11" hasCustomPrompt="1"/>
          </p:nvPr>
        </p:nvSpPr>
        <p:spPr>
          <a:xfrm>
            <a:off x="6605901" y="1276794"/>
            <a:ext cx="4946984" cy="745015"/>
          </a:xfrm>
          <a:prstGeom prst="rect">
            <a:avLst/>
          </a:prstGeom>
        </p:spPr>
        <p:txBody>
          <a:bodyPr/>
          <a:lstStyle>
            <a:lvl1pPr marL="0" indent="0" algn="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THANK YOU</a:t>
            </a:r>
            <a:endParaRPr lang="en-ID"/>
          </a:p>
        </p:txBody>
      </p:sp>
      <p:sp>
        <p:nvSpPr>
          <p:cNvPr id="8" name="Text Placeholder 9">
            <a:extLst>
              <a:ext uri="{FF2B5EF4-FFF2-40B4-BE49-F238E27FC236}">
                <a16:creationId xmlns:a16="http://schemas.microsoft.com/office/drawing/2014/main" id="{E6E2E4F5-926B-7D67-B180-C65C19E8B7AE}"/>
              </a:ext>
            </a:extLst>
          </p:cNvPr>
          <p:cNvSpPr>
            <a:spLocks noGrp="1"/>
          </p:cNvSpPr>
          <p:nvPr>
            <p:ph type="body" sz="quarter" idx="39" hasCustomPrompt="1"/>
          </p:nvPr>
        </p:nvSpPr>
        <p:spPr>
          <a:xfrm>
            <a:off x="6594280" y="2081028"/>
            <a:ext cx="4946984" cy="281257"/>
          </a:xfrm>
          <a:prstGeom prst="rect">
            <a:avLst/>
          </a:prstGeom>
        </p:spPr>
        <p:txBody>
          <a:bodyPr/>
          <a:lstStyle>
            <a:lvl1pPr marL="0" indent="0" algn="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FOR YOUR ATTENTION</a:t>
            </a:r>
            <a:endParaRPr lang="en-ID"/>
          </a:p>
        </p:txBody>
      </p:sp>
      <p:sp>
        <p:nvSpPr>
          <p:cNvPr id="9" name="Text Placeholder 9">
            <a:extLst>
              <a:ext uri="{FF2B5EF4-FFF2-40B4-BE49-F238E27FC236}">
                <a16:creationId xmlns:a16="http://schemas.microsoft.com/office/drawing/2014/main" id="{45901309-4968-3799-BF59-F7D1B829B35B}"/>
              </a:ext>
            </a:extLst>
          </p:cNvPr>
          <p:cNvSpPr>
            <a:spLocks noGrp="1"/>
          </p:cNvSpPr>
          <p:nvPr>
            <p:ph type="body" sz="quarter" idx="56"/>
          </p:nvPr>
        </p:nvSpPr>
        <p:spPr>
          <a:xfrm>
            <a:off x="9995906" y="4927063"/>
            <a:ext cx="1545358" cy="224836"/>
          </a:xfrm>
          <a:prstGeom prst="rect">
            <a:avLst/>
          </a:prstGeom>
        </p:spPr>
        <p:txBody>
          <a:bodyPr/>
          <a:lstStyle>
            <a:lvl1pPr marL="0" indent="0" algn="r">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10" name="Text Placeholder 9">
            <a:extLst>
              <a:ext uri="{FF2B5EF4-FFF2-40B4-BE49-F238E27FC236}">
                <a16:creationId xmlns:a16="http://schemas.microsoft.com/office/drawing/2014/main" id="{8C913542-135F-4568-C7A2-5D7AF4FA6EE2}"/>
              </a:ext>
            </a:extLst>
          </p:cNvPr>
          <p:cNvSpPr>
            <a:spLocks noGrp="1"/>
          </p:cNvSpPr>
          <p:nvPr>
            <p:ph type="body" sz="quarter" idx="57"/>
          </p:nvPr>
        </p:nvSpPr>
        <p:spPr>
          <a:xfrm>
            <a:off x="8992841" y="5237931"/>
            <a:ext cx="2542492" cy="224836"/>
          </a:xfrm>
          <a:prstGeom prst="rect">
            <a:avLst/>
          </a:prstGeom>
        </p:spPr>
        <p:txBody>
          <a:bodyPr/>
          <a:lstStyle>
            <a:lvl1pPr marL="0" indent="0" algn="r">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11" name="Text Placeholder 9">
            <a:extLst>
              <a:ext uri="{FF2B5EF4-FFF2-40B4-BE49-F238E27FC236}">
                <a16:creationId xmlns:a16="http://schemas.microsoft.com/office/drawing/2014/main" id="{11FEF585-E4FA-F414-B5F3-F7D7867EAF91}"/>
              </a:ext>
            </a:extLst>
          </p:cNvPr>
          <p:cNvSpPr>
            <a:spLocks noGrp="1"/>
          </p:cNvSpPr>
          <p:nvPr>
            <p:ph type="body" sz="quarter" idx="58"/>
          </p:nvPr>
        </p:nvSpPr>
        <p:spPr>
          <a:xfrm>
            <a:off x="8958652" y="5581206"/>
            <a:ext cx="2542492" cy="224836"/>
          </a:xfrm>
          <a:prstGeom prst="rect">
            <a:avLst/>
          </a:prstGeom>
        </p:spPr>
        <p:txBody>
          <a:bodyPr/>
          <a:lstStyle>
            <a:lvl1pPr marL="0" indent="0" algn="r">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12" name="Text Placeholder 9">
            <a:extLst>
              <a:ext uri="{FF2B5EF4-FFF2-40B4-BE49-F238E27FC236}">
                <a16:creationId xmlns:a16="http://schemas.microsoft.com/office/drawing/2014/main" id="{D5BCFF7C-08E3-9C8B-510A-6EB6CC6CEABA}"/>
              </a:ext>
            </a:extLst>
          </p:cNvPr>
          <p:cNvSpPr>
            <a:spLocks noGrp="1"/>
          </p:cNvSpPr>
          <p:nvPr>
            <p:ph type="body" sz="quarter" idx="59" hasCustomPrompt="1"/>
          </p:nvPr>
        </p:nvSpPr>
        <p:spPr>
          <a:xfrm>
            <a:off x="9784840" y="4527367"/>
            <a:ext cx="1750493" cy="281257"/>
          </a:xfrm>
          <a:prstGeom prst="rect">
            <a:avLst/>
          </a:prstGeom>
        </p:spPr>
        <p:txBody>
          <a:bodyPr/>
          <a:lstStyle>
            <a:lvl1pPr marL="0" indent="0" algn="r">
              <a:buNone/>
              <a:defRPr sz="1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CONTACT:</a:t>
            </a:r>
            <a:endParaRPr lang="en-ID"/>
          </a:p>
        </p:txBody>
      </p:sp>
    </p:spTree>
    <p:extLst>
      <p:ext uri="{BB962C8B-B14F-4D97-AF65-F5344CB8AC3E}">
        <p14:creationId xmlns:p14="http://schemas.microsoft.com/office/powerpoint/2010/main" val="369175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rgbClr val="F8F9FB"/>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D7627A7-7B49-3433-37D0-0084928D7D46}"/>
              </a:ext>
            </a:extLst>
          </p:cNvPr>
          <p:cNvSpPr>
            <a:spLocks noGrp="1"/>
          </p:cNvSpPr>
          <p:nvPr>
            <p:ph type="pic" sz="quarter" idx="10"/>
          </p:nvPr>
        </p:nvSpPr>
        <p:spPr>
          <a:xfrm>
            <a:off x="0" y="0"/>
            <a:ext cx="4254759" cy="685800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8" name="Text Placeholder 9">
            <a:extLst>
              <a:ext uri="{FF2B5EF4-FFF2-40B4-BE49-F238E27FC236}">
                <a16:creationId xmlns:a16="http://schemas.microsoft.com/office/drawing/2014/main" id="{0D03F9DD-D737-450C-1806-B7F1E192C53C}"/>
              </a:ext>
            </a:extLst>
          </p:cNvPr>
          <p:cNvSpPr>
            <a:spLocks noGrp="1"/>
          </p:cNvSpPr>
          <p:nvPr>
            <p:ph type="body" sz="quarter" idx="11" hasCustomPrompt="1"/>
          </p:nvPr>
        </p:nvSpPr>
        <p:spPr>
          <a:xfrm>
            <a:off x="8452884" y="1291284"/>
            <a:ext cx="3295085" cy="677034"/>
          </a:xfrm>
          <a:prstGeom prst="rect">
            <a:avLst/>
          </a:prstGeom>
        </p:spPr>
        <p:txBody>
          <a:bodyPr/>
          <a:lstStyle>
            <a:lvl1pPr marL="0" indent="0" algn="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INDEX</a:t>
            </a:r>
            <a:endParaRPr lang="en-ID"/>
          </a:p>
        </p:txBody>
      </p:sp>
      <p:sp>
        <p:nvSpPr>
          <p:cNvPr id="10" name="Text Placeholder 9">
            <a:extLst>
              <a:ext uri="{FF2B5EF4-FFF2-40B4-BE49-F238E27FC236}">
                <a16:creationId xmlns:a16="http://schemas.microsoft.com/office/drawing/2014/main" id="{3B5E9B88-4771-4A2E-60AB-B2DF8BE70389}"/>
              </a:ext>
            </a:extLst>
          </p:cNvPr>
          <p:cNvSpPr>
            <a:spLocks noGrp="1"/>
          </p:cNvSpPr>
          <p:nvPr>
            <p:ph type="body" sz="quarter" idx="12"/>
          </p:nvPr>
        </p:nvSpPr>
        <p:spPr>
          <a:xfrm>
            <a:off x="5219978" y="2626455"/>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endParaRPr lang="en-ID"/>
          </a:p>
        </p:txBody>
      </p:sp>
      <p:sp>
        <p:nvSpPr>
          <p:cNvPr id="11" name="Text Placeholder 9">
            <a:extLst>
              <a:ext uri="{FF2B5EF4-FFF2-40B4-BE49-F238E27FC236}">
                <a16:creationId xmlns:a16="http://schemas.microsoft.com/office/drawing/2014/main" id="{A6EA5C14-9263-42BA-B1E0-CCAC7C004501}"/>
              </a:ext>
            </a:extLst>
          </p:cNvPr>
          <p:cNvSpPr>
            <a:spLocks noGrp="1"/>
          </p:cNvSpPr>
          <p:nvPr>
            <p:ph type="body" sz="quarter" idx="13"/>
          </p:nvPr>
        </p:nvSpPr>
        <p:spPr>
          <a:xfrm>
            <a:off x="5219978" y="3180071"/>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endParaRPr lang="en-ID"/>
          </a:p>
        </p:txBody>
      </p:sp>
      <p:sp>
        <p:nvSpPr>
          <p:cNvPr id="12" name="Text Placeholder 9">
            <a:extLst>
              <a:ext uri="{FF2B5EF4-FFF2-40B4-BE49-F238E27FC236}">
                <a16:creationId xmlns:a16="http://schemas.microsoft.com/office/drawing/2014/main" id="{A615F757-7DD5-81F9-9211-649483FF1929}"/>
              </a:ext>
            </a:extLst>
          </p:cNvPr>
          <p:cNvSpPr>
            <a:spLocks noGrp="1"/>
          </p:cNvSpPr>
          <p:nvPr>
            <p:ph type="body" sz="quarter" idx="14"/>
          </p:nvPr>
        </p:nvSpPr>
        <p:spPr>
          <a:xfrm>
            <a:off x="5219978" y="3733687"/>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endParaRPr lang="en-ID"/>
          </a:p>
        </p:txBody>
      </p:sp>
      <p:sp>
        <p:nvSpPr>
          <p:cNvPr id="13" name="Text Placeholder 9">
            <a:extLst>
              <a:ext uri="{FF2B5EF4-FFF2-40B4-BE49-F238E27FC236}">
                <a16:creationId xmlns:a16="http://schemas.microsoft.com/office/drawing/2014/main" id="{6A886D9C-6032-B1F9-0E4F-C6EEAF6FD6A8}"/>
              </a:ext>
            </a:extLst>
          </p:cNvPr>
          <p:cNvSpPr>
            <a:spLocks noGrp="1"/>
          </p:cNvSpPr>
          <p:nvPr>
            <p:ph type="body" sz="quarter" idx="15"/>
          </p:nvPr>
        </p:nvSpPr>
        <p:spPr>
          <a:xfrm>
            <a:off x="5219978" y="4287303"/>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endParaRPr lang="en-ID"/>
          </a:p>
        </p:txBody>
      </p:sp>
      <p:sp>
        <p:nvSpPr>
          <p:cNvPr id="14" name="Text Placeholder 9">
            <a:extLst>
              <a:ext uri="{FF2B5EF4-FFF2-40B4-BE49-F238E27FC236}">
                <a16:creationId xmlns:a16="http://schemas.microsoft.com/office/drawing/2014/main" id="{E1E4B7CD-E2B6-0D80-93C4-DFB7615442CB}"/>
              </a:ext>
            </a:extLst>
          </p:cNvPr>
          <p:cNvSpPr>
            <a:spLocks noGrp="1"/>
          </p:cNvSpPr>
          <p:nvPr>
            <p:ph type="body" sz="quarter" idx="16"/>
          </p:nvPr>
        </p:nvSpPr>
        <p:spPr>
          <a:xfrm>
            <a:off x="5219978" y="4840919"/>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endParaRPr lang="en-ID"/>
          </a:p>
        </p:txBody>
      </p:sp>
      <p:sp>
        <p:nvSpPr>
          <p:cNvPr id="15" name="Text Placeholder 9">
            <a:extLst>
              <a:ext uri="{FF2B5EF4-FFF2-40B4-BE49-F238E27FC236}">
                <a16:creationId xmlns:a16="http://schemas.microsoft.com/office/drawing/2014/main" id="{87456572-C9B0-91F8-901F-3AADAB9403BE}"/>
              </a:ext>
            </a:extLst>
          </p:cNvPr>
          <p:cNvSpPr>
            <a:spLocks noGrp="1"/>
          </p:cNvSpPr>
          <p:nvPr>
            <p:ph type="body" sz="quarter" idx="17"/>
          </p:nvPr>
        </p:nvSpPr>
        <p:spPr>
          <a:xfrm>
            <a:off x="5219978" y="5394535"/>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endParaRPr lang="en-ID"/>
          </a:p>
        </p:txBody>
      </p:sp>
      <p:sp>
        <p:nvSpPr>
          <p:cNvPr id="16" name="Text Placeholder 9">
            <a:extLst>
              <a:ext uri="{FF2B5EF4-FFF2-40B4-BE49-F238E27FC236}">
                <a16:creationId xmlns:a16="http://schemas.microsoft.com/office/drawing/2014/main" id="{7594C22B-8ECA-CE80-2BBC-61EBC4F2E010}"/>
              </a:ext>
            </a:extLst>
          </p:cNvPr>
          <p:cNvSpPr>
            <a:spLocks noGrp="1"/>
          </p:cNvSpPr>
          <p:nvPr>
            <p:ph type="body" sz="quarter" idx="18" hasCustomPrompt="1"/>
          </p:nvPr>
        </p:nvSpPr>
        <p:spPr>
          <a:xfrm>
            <a:off x="9312630" y="2626455"/>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r>
              <a:rPr lang="en-US"/>
              <a:t>CEO GREETING</a:t>
            </a:r>
            <a:endParaRPr lang="en-ID"/>
          </a:p>
        </p:txBody>
      </p:sp>
      <p:sp>
        <p:nvSpPr>
          <p:cNvPr id="17" name="Text Placeholder 9">
            <a:extLst>
              <a:ext uri="{FF2B5EF4-FFF2-40B4-BE49-F238E27FC236}">
                <a16:creationId xmlns:a16="http://schemas.microsoft.com/office/drawing/2014/main" id="{CC9F4DD0-6813-AE06-12AA-BA7022A6E4EE}"/>
              </a:ext>
            </a:extLst>
          </p:cNvPr>
          <p:cNvSpPr>
            <a:spLocks noGrp="1"/>
          </p:cNvSpPr>
          <p:nvPr>
            <p:ph type="body" sz="quarter" idx="19" hasCustomPrompt="1"/>
          </p:nvPr>
        </p:nvSpPr>
        <p:spPr>
          <a:xfrm>
            <a:off x="9312630" y="3180071"/>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r>
              <a:rPr lang="en-US"/>
              <a:t>CEO GREETING</a:t>
            </a:r>
            <a:endParaRPr lang="en-ID"/>
          </a:p>
        </p:txBody>
      </p:sp>
      <p:sp>
        <p:nvSpPr>
          <p:cNvPr id="18" name="Text Placeholder 9">
            <a:extLst>
              <a:ext uri="{FF2B5EF4-FFF2-40B4-BE49-F238E27FC236}">
                <a16:creationId xmlns:a16="http://schemas.microsoft.com/office/drawing/2014/main" id="{EDE2643B-881C-3D3B-8D10-FA877588F2A4}"/>
              </a:ext>
            </a:extLst>
          </p:cNvPr>
          <p:cNvSpPr>
            <a:spLocks noGrp="1"/>
          </p:cNvSpPr>
          <p:nvPr>
            <p:ph type="body" sz="quarter" idx="20" hasCustomPrompt="1"/>
          </p:nvPr>
        </p:nvSpPr>
        <p:spPr>
          <a:xfrm>
            <a:off x="9312630" y="3733687"/>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r>
              <a:rPr lang="en-US"/>
              <a:t>CEO GREETING</a:t>
            </a:r>
            <a:endParaRPr lang="en-ID"/>
          </a:p>
        </p:txBody>
      </p:sp>
      <p:sp>
        <p:nvSpPr>
          <p:cNvPr id="19" name="Text Placeholder 9">
            <a:extLst>
              <a:ext uri="{FF2B5EF4-FFF2-40B4-BE49-F238E27FC236}">
                <a16:creationId xmlns:a16="http://schemas.microsoft.com/office/drawing/2014/main" id="{3904D442-C9AF-ACF5-1C83-0DA1761B6D79}"/>
              </a:ext>
            </a:extLst>
          </p:cNvPr>
          <p:cNvSpPr>
            <a:spLocks noGrp="1"/>
          </p:cNvSpPr>
          <p:nvPr>
            <p:ph type="body" sz="quarter" idx="21" hasCustomPrompt="1"/>
          </p:nvPr>
        </p:nvSpPr>
        <p:spPr>
          <a:xfrm>
            <a:off x="9312630" y="4287303"/>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r>
              <a:rPr lang="en-US"/>
              <a:t>CEO GREETING</a:t>
            </a:r>
            <a:endParaRPr lang="en-ID"/>
          </a:p>
        </p:txBody>
      </p:sp>
      <p:sp>
        <p:nvSpPr>
          <p:cNvPr id="20" name="Text Placeholder 9">
            <a:extLst>
              <a:ext uri="{FF2B5EF4-FFF2-40B4-BE49-F238E27FC236}">
                <a16:creationId xmlns:a16="http://schemas.microsoft.com/office/drawing/2014/main" id="{DF1CAB54-640C-EB47-8515-1153A4B73029}"/>
              </a:ext>
            </a:extLst>
          </p:cNvPr>
          <p:cNvSpPr>
            <a:spLocks noGrp="1"/>
          </p:cNvSpPr>
          <p:nvPr>
            <p:ph type="body" sz="quarter" idx="22" hasCustomPrompt="1"/>
          </p:nvPr>
        </p:nvSpPr>
        <p:spPr>
          <a:xfrm>
            <a:off x="9312630" y="4840919"/>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r>
              <a:rPr lang="en-US"/>
              <a:t>CEO GREETING</a:t>
            </a:r>
            <a:endParaRPr lang="en-ID"/>
          </a:p>
        </p:txBody>
      </p:sp>
      <p:sp>
        <p:nvSpPr>
          <p:cNvPr id="21" name="Text Placeholder 9">
            <a:extLst>
              <a:ext uri="{FF2B5EF4-FFF2-40B4-BE49-F238E27FC236}">
                <a16:creationId xmlns:a16="http://schemas.microsoft.com/office/drawing/2014/main" id="{59274D2D-90EF-A324-36F6-02AA2F397E7B}"/>
              </a:ext>
            </a:extLst>
          </p:cNvPr>
          <p:cNvSpPr>
            <a:spLocks noGrp="1"/>
          </p:cNvSpPr>
          <p:nvPr>
            <p:ph type="body" sz="quarter" idx="23" hasCustomPrompt="1"/>
          </p:nvPr>
        </p:nvSpPr>
        <p:spPr>
          <a:xfrm>
            <a:off x="9312630" y="5394535"/>
            <a:ext cx="2127250" cy="236244"/>
          </a:xfrm>
          <a:prstGeom prst="rect">
            <a:avLst/>
          </a:prstGeom>
        </p:spPr>
        <p:txBody>
          <a:bodyPr/>
          <a:lstStyle>
            <a:lvl1pPr marL="0" indent="0">
              <a:buNone/>
              <a:defRPr sz="1400">
                <a:latin typeface="Open Sans Light" pitchFamily="2" charset="0"/>
                <a:ea typeface="Open Sans Light" pitchFamily="2" charset="0"/>
                <a:cs typeface="Open Sans Light" pitchFamily="2" charset="0"/>
              </a:defRPr>
            </a:lvl1pPr>
          </a:lstStyle>
          <a:p>
            <a:pPr lvl="0"/>
            <a:r>
              <a:rPr lang="en-US"/>
              <a:t>CEO GREETING</a:t>
            </a:r>
            <a:endParaRPr lang="en-ID"/>
          </a:p>
        </p:txBody>
      </p:sp>
      <p:sp>
        <p:nvSpPr>
          <p:cNvPr id="25" name="Text Placeholder 9">
            <a:extLst>
              <a:ext uri="{FF2B5EF4-FFF2-40B4-BE49-F238E27FC236}">
                <a16:creationId xmlns:a16="http://schemas.microsoft.com/office/drawing/2014/main" id="{01618394-ED58-CBB4-2795-FA3631BCC3CF}"/>
              </a:ext>
            </a:extLst>
          </p:cNvPr>
          <p:cNvSpPr>
            <a:spLocks noGrp="1"/>
          </p:cNvSpPr>
          <p:nvPr>
            <p:ph type="body" sz="quarter" idx="24" hasCustomPrompt="1"/>
          </p:nvPr>
        </p:nvSpPr>
        <p:spPr>
          <a:xfrm>
            <a:off x="4507924" y="2626455"/>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03.</a:t>
            </a:r>
            <a:endParaRPr lang="en-ID"/>
          </a:p>
        </p:txBody>
      </p:sp>
      <p:sp>
        <p:nvSpPr>
          <p:cNvPr id="26" name="Text Placeholder 9">
            <a:extLst>
              <a:ext uri="{FF2B5EF4-FFF2-40B4-BE49-F238E27FC236}">
                <a16:creationId xmlns:a16="http://schemas.microsoft.com/office/drawing/2014/main" id="{B35B506C-08C8-7B06-CB45-F9543A7964D1}"/>
              </a:ext>
            </a:extLst>
          </p:cNvPr>
          <p:cNvSpPr>
            <a:spLocks noGrp="1"/>
          </p:cNvSpPr>
          <p:nvPr>
            <p:ph type="body" sz="quarter" idx="25" hasCustomPrompt="1"/>
          </p:nvPr>
        </p:nvSpPr>
        <p:spPr>
          <a:xfrm>
            <a:off x="4507923" y="3192756"/>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04.</a:t>
            </a:r>
            <a:endParaRPr lang="en-ID"/>
          </a:p>
        </p:txBody>
      </p:sp>
      <p:sp>
        <p:nvSpPr>
          <p:cNvPr id="27" name="Text Placeholder 9">
            <a:extLst>
              <a:ext uri="{FF2B5EF4-FFF2-40B4-BE49-F238E27FC236}">
                <a16:creationId xmlns:a16="http://schemas.microsoft.com/office/drawing/2014/main" id="{203FBFFE-2ED8-7DEC-CC9C-8C93A346C830}"/>
              </a:ext>
            </a:extLst>
          </p:cNvPr>
          <p:cNvSpPr>
            <a:spLocks noGrp="1"/>
          </p:cNvSpPr>
          <p:nvPr>
            <p:ph type="body" sz="quarter" idx="26" hasCustomPrompt="1"/>
          </p:nvPr>
        </p:nvSpPr>
        <p:spPr>
          <a:xfrm>
            <a:off x="4513013" y="3733687"/>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05.</a:t>
            </a:r>
            <a:endParaRPr lang="en-ID"/>
          </a:p>
        </p:txBody>
      </p:sp>
      <p:sp>
        <p:nvSpPr>
          <p:cNvPr id="28" name="Text Placeholder 9">
            <a:extLst>
              <a:ext uri="{FF2B5EF4-FFF2-40B4-BE49-F238E27FC236}">
                <a16:creationId xmlns:a16="http://schemas.microsoft.com/office/drawing/2014/main" id="{30E6AC87-98FD-8679-82FA-4DB04ED1D71F}"/>
              </a:ext>
            </a:extLst>
          </p:cNvPr>
          <p:cNvSpPr>
            <a:spLocks noGrp="1"/>
          </p:cNvSpPr>
          <p:nvPr>
            <p:ph type="body" sz="quarter" idx="27" hasCustomPrompt="1"/>
          </p:nvPr>
        </p:nvSpPr>
        <p:spPr>
          <a:xfrm>
            <a:off x="4507923" y="4305843"/>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06.</a:t>
            </a:r>
            <a:endParaRPr lang="en-ID"/>
          </a:p>
        </p:txBody>
      </p:sp>
      <p:sp>
        <p:nvSpPr>
          <p:cNvPr id="29" name="Text Placeholder 9">
            <a:extLst>
              <a:ext uri="{FF2B5EF4-FFF2-40B4-BE49-F238E27FC236}">
                <a16:creationId xmlns:a16="http://schemas.microsoft.com/office/drawing/2014/main" id="{D493A3D1-1B7A-5C62-F789-55F6376AF182}"/>
              </a:ext>
            </a:extLst>
          </p:cNvPr>
          <p:cNvSpPr>
            <a:spLocks noGrp="1"/>
          </p:cNvSpPr>
          <p:nvPr>
            <p:ph type="body" sz="quarter" idx="28" hasCustomPrompt="1"/>
          </p:nvPr>
        </p:nvSpPr>
        <p:spPr>
          <a:xfrm>
            <a:off x="4507923" y="4840919"/>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07.</a:t>
            </a:r>
            <a:endParaRPr lang="en-ID"/>
          </a:p>
        </p:txBody>
      </p:sp>
      <p:sp>
        <p:nvSpPr>
          <p:cNvPr id="30" name="Text Placeholder 9">
            <a:extLst>
              <a:ext uri="{FF2B5EF4-FFF2-40B4-BE49-F238E27FC236}">
                <a16:creationId xmlns:a16="http://schemas.microsoft.com/office/drawing/2014/main" id="{D4044CE7-1B0E-1986-6ABA-0A67A7A4F9CC}"/>
              </a:ext>
            </a:extLst>
          </p:cNvPr>
          <p:cNvSpPr>
            <a:spLocks noGrp="1"/>
          </p:cNvSpPr>
          <p:nvPr>
            <p:ph type="body" sz="quarter" idx="29" hasCustomPrompt="1"/>
          </p:nvPr>
        </p:nvSpPr>
        <p:spPr>
          <a:xfrm>
            <a:off x="4518039" y="5394535"/>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08.</a:t>
            </a:r>
            <a:endParaRPr lang="en-ID"/>
          </a:p>
        </p:txBody>
      </p:sp>
      <p:sp>
        <p:nvSpPr>
          <p:cNvPr id="31" name="Text Placeholder 9">
            <a:extLst>
              <a:ext uri="{FF2B5EF4-FFF2-40B4-BE49-F238E27FC236}">
                <a16:creationId xmlns:a16="http://schemas.microsoft.com/office/drawing/2014/main" id="{74261DA3-B5D6-ECC7-A893-A993C707DD5C}"/>
              </a:ext>
            </a:extLst>
          </p:cNvPr>
          <p:cNvSpPr>
            <a:spLocks noGrp="1"/>
          </p:cNvSpPr>
          <p:nvPr>
            <p:ph type="body" sz="quarter" idx="30" hasCustomPrompt="1"/>
          </p:nvPr>
        </p:nvSpPr>
        <p:spPr>
          <a:xfrm>
            <a:off x="8578755" y="2626455"/>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09.</a:t>
            </a:r>
            <a:endParaRPr lang="en-ID"/>
          </a:p>
        </p:txBody>
      </p:sp>
      <p:sp>
        <p:nvSpPr>
          <p:cNvPr id="32" name="Text Placeholder 9">
            <a:extLst>
              <a:ext uri="{FF2B5EF4-FFF2-40B4-BE49-F238E27FC236}">
                <a16:creationId xmlns:a16="http://schemas.microsoft.com/office/drawing/2014/main" id="{B8875384-2ABB-1277-80FF-1D146FBCCDCC}"/>
              </a:ext>
            </a:extLst>
          </p:cNvPr>
          <p:cNvSpPr>
            <a:spLocks noGrp="1"/>
          </p:cNvSpPr>
          <p:nvPr>
            <p:ph type="body" sz="quarter" idx="31" hasCustomPrompt="1"/>
          </p:nvPr>
        </p:nvSpPr>
        <p:spPr>
          <a:xfrm>
            <a:off x="8578754" y="3192756"/>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10.</a:t>
            </a:r>
            <a:endParaRPr lang="en-ID"/>
          </a:p>
        </p:txBody>
      </p:sp>
      <p:sp>
        <p:nvSpPr>
          <p:cNvPr id="33" name="Text Placeholder 9">
            <a:extLst>
              <a:ext uri="{FF2B5EF4-FFF2-40B4-BE49-F238E27FC236}">
                <a16:creationId xmlns:a16="http://schemas.microsoft.com/office/drawing/2014/main" id="{A1B84446-82B1-0483-F063-FC099745B2BA}"/>
              </a:ext>
            </a:extLst>
          </p:cNvPr>
          <p:cNvSpPr>
            <a:spLocks noGrp="1"/>
          </p:cNvSpPr>
          <p:nvPr>
            <p:ph type="body" sz="quarter" idx="32" hasCustomPrompt="1"/>
          </p:nvPr>
        </p:nvSpPr>
        <p:spPr>
          <a:xfrm>
            <a:off x="8583844" y="3733687"/>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11.</a:t>
            </a:r>
            <a:endParaRPr lang="en-ID"/>
          </a:p>
        </p:txBody>
      </p:sp>
      <p:sp>
        <p:nvSpPr>
          <p:cNvPr id="34" name="Text Placeholder 9">
            <a:extLst>
              <a:ext uri="{FF2B5EF4-FFF2-40B4-BE49-F238E27FC236}">
                <a16:creationId xmlns:a16="http://schemas.microsoft.com/office/drawing/2014/main" id="{918CF698-DBC9-A75B-9FC5-0E5C9B17021D}"/>
              </a:ext>
            </a:extLst>
          </p:cNvPr>
          <p:cNvSpPr>
            <a:spLocks noGrp="1"/>
          </p:cNvSpPr>
          <p:nvPr>
            <p:ph type="body" sz="quarter" idx="33" hasCustomPrompt="1"/>
          </p:nvPr>
        </p:nvSpPr>
        <p:spPr>
          <a:xfrm>
            <a:off x="8578754" y="4305843"/>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12.</a:t>
            </a:r>
            <a:endParaRPr lang="en-ID"/>
          </a:p>
        </p:txBody>
      </p:sp>
      <p:sp>
        <p:nvSpPr>
          <p:cNvPr id="35" name="Text Placeholder 9">
            <a:extLst>
              <a:ext uri="{FF2B5EF4-FFF2-40B4-BE49-F238E27FC236}">
                <a16:creationId xmlns:a16="http://schemas.microsoft.com/office/drawing/2014/main" id="{D0C3B7F0-5351-61CC-3479-74E7D697D434}"/>
              </a:ext>
            </a:extLst>
          </p:cNvPr>
          <p:cNvSpPr>
            <a:spLocks noGrp="1"/>
          </p:cNvSpPr>
          <p:nvPr>
            <p:ph type="body" sz="quarter" idx="34" hasCustomPrompt="1"/>
          </p:nvPr>
        </p:nvSpPr>
        <p:spPr>
          <a:xfrm>
            <a:off x="8578754" y="4840919"/>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13.</a:t>
            </a:r>
            <a:endParaRPr lang="en-ID"/>
          </a:p>
        </p:txBody>
      </p:sp>
      <p:sp>
        <p:nvSpPr>
          <p:cNvPr id="36" name="Text Placeholder 9">
            <a:extLst>
              <a:ext uri="{FF2B5EF4-FFF2-40B4-BE49-F238E27FC236}">
                <a16:creationId xmlns:a16="http://schemas.microsoft.com/office/drawing/2014/main" id="{6C65DFB5-588C-52EB-2644-CA62E7885C76}"/>
              </a:ext>
            </a:extLst>
          </p:cNvPr>
          <p:cNvSpPr>
            <a:spLocks noGrp="1"/>
          </p:cNvSpPr>
          <p:nvPr>
            <p:ph type="body" sz="quarter" idx="35" hasCustomPrompt="1"/>
          </p:nvPr>
        </p:nvSpPr>
        <p:spPr>
          <a:xfrm>
            <a:off x="8588870" y="5394535"/>
            <a:ext cx="560945" cy="236244"/>
          </a:xfrm>
          <a:prstGeom prst="rect">
            <a:avLst/>
          </a:prstGeom>
        </p:spPr>
        <p:txBody>
          <a:bodyPr/>
          <a:lstStyle>
            <a:lvl1pPr marL="0" indent="0" algn="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14.</a:t>
            </a:r>
            <a:endParaRPr lang="en-ID"/>
          </a:p>
        </p:txBody>
      </p:sp>
      <p:sp>
        <p:nvSpPr>
          <p:cNvPr id="37" name="Text Placeholder 9">
            <a:extLst>
              <a:ext uri="{FF2B5EF4-FFF2-40B4-BE49-F238E27FC236}">
                <a16:creationId xmlns:a16="http://schemas.microsoft.com/office/drawing/2014/main" id="{7BB9D473-131E-1C52-5E4D-40414C98A48B}"/>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02/15</a:t>
            </a:r>
            <a:endParaRPr lang="en-ID"/>
          </a:p>
        </p:txBody>
      </p:sp>
      <p:sp>
        <p:nvSpPr>
          <p:cNvPr id="38" name="Text Placeholder 9">
            <a:extLst>
              <a:ext uri="{FF2B5EF4-FFF2-40B4-BE49-F238E27FC236}">
                <a16:creationId xmlns:a16="http://schemas.microsoft.com/office/drawing/2014/main" id="{5790368D-E038-BCB7-5BDB-9A46E7A3F2FB}"/>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Tree>
    <p:extLst>
      <p:ext uri="{BB962C8B-B14F-4D97-AF65-F5344CB8AC3E}">
        <p14:creationId xmlns:p14="http://schemas.microsoft.com/office/powerpoint/2010/main" val="31911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bg>
      <p:bgPr>
        <a:solidFill>
          <a:srgbClr val="F8F9FB"/>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91C4F5E-F131-CA40-285D-73E23DFE4C83}"/>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03/15</a:t>
            </a:r>
            <a:endParaRPr lang="en-ID"/>
          </a:p>
        </p:txBody>
      </p:sp>
      <p:sp>
        <p:nvSpPr>
          <p:cNvPr id="8" name="Text Placeholder 9">
            <a:extLst>
              <a:ext uri="{FF2B5EF4-FFF2-40B4-BE49-F238E27FC236}">
                <a16:creationId xmlns:a16="http://schemas.microsoft.com/office/drawing/2014/main" id="{B1A697CD-09F7-CAAD-0F7C-14FFE6B902D7}"/>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10" name="Picture Placeholder 9">
            <a:extLst>
              <a:ext uri="{FF2B5EF4-FFF2-40B4-BE49-F238E27FC236}">
                <a16:creationId xmlns:a16="http://schemas.microsoft.com/office/drawing/2014/main" id="{592CB676-F1D1-9A09-653D-83622C2022FB}"/>
              </a:ext>
            </a:extLst>
          </p:cNvPr>
          <p:cNvSpPr>
            <a:spLocks noGrp="1"/>
          </p:cNvSpPr>
          <p:nvPr>
            <p:ph type="pic" sz="quarter" idx="38"/>
          </p:nvPr>
        </p:nvSpPr>
        <p:spPr>
          <a:xfrm>
            <a:off x="7529943" y="1345928"/>
            <a:ext cx="3625850" cy="3184525"/>
          </a:xfrm>
          <a:prstGeom prst="hexagon">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2" name="Text Placeholder 9">
            <a:extLst>
              <a:ext uri="{FF2B5EF4-FFF2-40B4-BE49-F238E27FC236}">
                <a16:creationId xmlns:a16="http://schemas.microsoft.com/office/drawing/2014/main" id="{1D725098-03BD-631F-B5CE-80F8BAAE61BC}"/>
              </a:ext>
            </a:extLst>
          </p:cNvPr>
          <p:cNvSpPr>
            <a:spLocks noGrp="1"/>
          </p:cNvSpPr>
          <p:nvPr>
            <p:ph type="body" sz="quarter" idx="11" hasCustomPrompt="1"/>
          </p:nvPr>
        </p:nvSpPr>
        <p:spPr>
          <a:xfrm>
            <a:off x="437157" y="1731578"/>
            <a:ext cx="4946984" cy="1455788"/>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THE ANNUAL MEETING</a:t>
            </a:r>
            <a:endParaRPr lang="en-ID"/>
          </a:p>
        </p:txBody>
      </p:sp>
      <p:sp>
        <p:nvSpPr>
          <p:cNvPr id="13" name="Text Placeholder 9">
            <a:extLst>
              <a:ext uri="{FF2B5EF4-FFF2-40B4-BE49-F238E27FC236}">
                <a16:creationId xmlns:a16="http://schemas.microsoft.com/office/drawing/2014/main" id="{6C95078A-F2B6-4CA5-FC25-B34C3F3ED9B1}"/>
              </a:ext>
            </a:extLst>
          </p:cNvPr>
          <p:cNvSpPr>
            <a:spLocks noGrp="1"/>
          </p:cNvSpPr>
          <p:nvPr>
            <p:ph type="body" sz="quarter" idx="39" hasCustomPrompt="1"/>
          </p:nvPr>
        </p:nvSpPr>
        <p:spPr>
          <a:xfrm>
            <a:off x="437157" y="1337738"/>
            <a:ext cx="4946984" cy="281257"/>
          </a:xfrm>
          <a:prstGeom prst="rect">
            <a:avLst/>
          </a:prstGeom>
        </p:spPr>
        <p:txBody>
          <a:bodyPr/>
          <a:lstStyle>
            <a:lvl1pPr marL="0" indent="0" algn="l">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WELCOME TO</a:t>
            </a:r>
            <a:endParaRPr lang="en-ID"/>
          </a:p>
        </p:txBody>
      </p:sp>
      <p:sp>
        <p:nvSpPr>
          <p:cNvPr id="14" name="Text Placeholder 9">
            <a:extLst>
              <a:ext uri="{FF2B5EF4-FFF2-40B4-BE49-F238E27FC236}">
                <a16:creationId xmlns:a16="http://schemas.microsoft.com/office/drawing/2014/main" id="{E1588D8D-8CE3-174B-BEA3-8C48D5E8A2E0}"/>
              </a:ext>
            </a:extLst>
          </p:cNvPr>
          <p:cNvSpPr>
            <a:spLocks noGrp="1"/>
          </p:cNvSpPr>
          <p:nvPr>
            <p:ph type="body" sz="quarter" idx="40"/>
          </p:nvPr>
        </p:nvSpPr>
        <p:spPr>
          <a:xfrm>
            <a:off x="462642" y="4014232"/>
            <a:ext cx="4946984" cy="1455788"/>
          </a:xfrm>
          <a:prstGeom prst="rect">
            <a:avLst/>
          </a:prstGeom>
        </p:spPr>
        <p:txBody>
          <a:bodyPr/>
          <a:lstStyle>
            <a:lvl1pPr marL="0" indent="0" algn="just">
              <a:lnSpc>
                <a:spcPct val="15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16" name="Text Placeholder 9">
            <a:extLst>
              <a:ext uri="{FF2B5EF4-FFF2-40B4-BE49-F238E27FC236}">
                <a16:creationId xmlns:a16="http://schemas.microsoft.com/office/drawing/2014/main" id="{D3FDA0E3-FCE5-C97F-BCD0-4B54CE995540}"/>
              </a:ext>
            </a:extLst>
          </p:cNvPr>
          <p:cNvSpPr>
            <a:spLocks noGrp="1"/>
          </p:cNvSpPr>
          <p:nvPr>
            <p:ph type="body" sz="quarter" idx="41"/>
          </p:nvPr>
        </p:nvSpPr>
        <p:spPr>
          <a:xfrm>
            <a:off x="7717815" y="4835269"/>
            <a:ext cx="3288220" cy="281257"/>
          </a:xfrm>
          <a:prstGeom prst="rect">
            <a:avLst/>
          </a:prstGeom>
        </p:spPr>
        <p:txBody>
          <a:bodyPr/>
          <a:lstStyle>
            <a:lvl1pPr marL="0" indent="0" algn="ct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endParaRPr lang="en-ID"/>
          </a:p>
        </p:txBody>
      </p:sp>
      <p:sp>
        <p:nvSpPr>
          <p:cNvPr id="17" name="Text Placeholder 9">
            <a:extLst>
              <a:ext uri="{FF2B5EF4-FFF2-40B4-BE49-F238E27FC236}">
                <a16:creationId xmlns:a16="http://schemas.microsoft.com/office/drawing/2014/main" id="{A8B890BC-812F-14FE-467F-E8E2F9672E20}"/>
              </a:ext>
            </a:extLst>
          </p:cNvPr>
          <p:cNvSpPr>
            <a:spLocks noGrp="1"/>
          </p:cNvSpPr>
          <p:nvPr>
            <p:ph type="body" sz="quarter" idx="42"/>
          </p:nvPr>
        </p:nvSpPr>
        <p:spPr>
          <a:xfrm>
            <a:off x="7743300" y="5268459"/>
            <a:ext cx="3288220" cy="201561"/>
          </a:xfrm>
          <a:prstGeom prst="rect">
            <a:avLst/>
          </a:prstGeom>
        </p:spPr>
        <p:txBody>
          <a:bodyPr/>
          <a:lstStyle>
            <a:lvl1pPr marL="0" indent="0" algn="ctr">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Tree>
    <p:extLst>
      <p:ext uri="{BB962C8B-B14F-4D97-AF65-F5344CB8AC3E}">
        <p14:creationId xmlns:p14="http://schemas.microsoft.com/office/powerpoint/2010/main" val="416863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ompany">
    <p:bg>
      <p:bgPr>
        <a:solidFill>
          <a:srgbClr val="F8F9FB"/>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426D1F33-0C1E-149A-C220-95F29C9CB81A}"/>
              </a:ext>
            </a:extLst>
          </p:cNvPr>
          <p:cNvSpPr>
            <a:spLocks noGrp="1"/>
          </p:cNvSpPr>
          <p:nvPr>
            <p:ph type="pic" sz="quarter" idx="40"/>
          </p:nvPr>
        </p:nvSpPr>
        <p:spPr>
          <a:xfrm>
            <a:off x="6096000" y="0"/>
            <a:ext cx="6096000" cy="24202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8" name="Text Placeholder 9">
            <a:extLst>
              <a:ext uri="{FF2B5EF4-FFF2-40B4-BE49-F238E27FC236}">
                <a16:creationId xmlns:a16="http://schemas.microsoft.com/office/drawing/2014/main" id="{120CF149-C80C-492D-A9E1-A71E88DC3D8F}"/>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04/15</a:t>
            </a:r>
            <a:endParaRPr lang="en-ID"/>
          </a:p>
        </p:txBody>
      </p:sp>
      <p:sp>
        <p:nvSpPr>
          <p:cNvPr id="9" name="Text Placeholder 9">
            <a:extLst>
              <a:ext uri="{FF2B5EF4-FFF2-40B4-BE49-F238E27FC236}">
                <a16:creationId xmlns:a16="http://schemas.microsoft.com/office/drawing/2014/main" id="{5CF8419A-81BE-8A7D-3515-BF6A8D478F5A}"/>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10" name="Text Placeholder 9">
            <a:extLst>
              <a:ext uri="{FF2B5EF4-FFF2-40B4-BE49-F238E27FC236}">
                <a16:creationId xmlns:a16="http://schemas.microsoft.com/office/drawing/2014/main" id="{22F160AA-C0A0-1764-4379-E50613F578E2}"/>
              </a:ext>
            </a:extLst>
          </p:cNvPr>
          <p:cNvSpPr>
            <a:spLocks noGrp="1"/>
          </p:cNvSpPr>
          <p:nvPr>
            <p:ph type="body" sz="quarter" idx="11" hasCustomPrompt="1"/>
          </p:nvPr>
        </p:nvSpPr>
        <p:spPr>
          <a:xfrm>
            <a:off x="662000" y="1272694"/>
            <a:ext cx="4946984" cy="750678"/>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HEXION</a:t>
            </a:r>
            <a:endParaRPr lang="en-ID"/>
          </a:p>
        </p:txBody>
      </p:sp>
      <p:sp>
        <p:nvSpPr>
          <p:cNvPr id="11" name="Text Placeholder 9">
            <a:extLst>
              <a:ext uri="{FF2B5EF4-FFF2-40B4-BE49-F238E27FC236}">
                <a16:creationId xmlns:a16="http://schemas.microsoft.com/office/drawing/2014/main" id="{8D1C100F-DE86-EA4A-98F3-BDAE4F2B8740}"/>
              </a:ext>
            </a:extLst>
          </p:cNvPr>
          <p:cNvSpPr>
            <a:spLocks noGrp="1"/>
          </p:cNvSpPr>
          <p:nvPr>
            <p:ph type="body" sz="quarter" idx="39" hasCustomPrompt="1"/>
          </p:nvPr>
        </p:nvSpPr>
        <p:spPr>
          <a:xfrm>
            <a:off x="662000" y="878854"/>
            <a:ext cx="4946984" cy="281257"/>
          </a:xfrm>
          <a:prstGeom prst="rect">
            <a:avLst/>
          </a:prstGeom>
        </p:spPr>
        <p:txBody>
          <a:bodyPr/>
          <a:lstStyle>
            <a:lvl1pPr marL="0" indent="0" algn="l">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ABOUT</a:t>
            </a:r>
            <a:endParaRPr lang="en-ID"/>
          </a:p>
        </p:txBody>
      </p:sp>
      <p:sp>
        <p:nvSpPr>
          <p:cNvPr id="12" name="Picture Placeholder 7">
            <a:extLst>
              <a:ext uri="{FF2B5EF4-FFF2-40B4-BE49-F238E27FC236}">
                <a16:creationId xmlns:a16="http://schemas.microsoft.com/office/drawing/2014/main" id="{072EAC7A-3BE3-577C-0A5A-813078EA71AA}"/>
              </a:ext>
            </a:extLst>
          </p:cNvPr>
          <p:cNvSpPr>
            <a:spLocks noGrp="1"/>
          </p:cNvSpPr>
          <p:nvPr>
            <p:ph type="pic" sz="quarter" idx="10"/>
          </p:nvPr>
        </p:nvSpPr>
        <p:spPr>
          <a:xfrm>
            <a:off x="0" y="2902226"/>
            <a:ext cx="6082440" cy="3955774"/>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6" name="Text Placeholder 9">
            <a:extLst>
              <a:ext uri="{FF2B5EF4-FFF2-40B4-BE49-F238E27FC236}">
                <a16:creationId xmlns:a16="http://schemas.microsoft.com/office/drawing/2014/main" id="{B82D4552-0E3D-9876-EE57-2A74443D350B}"/>
              </a:ext>
            </a:extLst>
          </p:cNvPr>
          <p:cNvSpPr>
            <a:spLocks noGrp="1"/>
          </p:cNvSpPr>
          <p:nvPr>
            <p:ph type="body" sz="quarter" idx="41" hasCustomPrompt="1"/>
          </p:nvPr>
        </p:nvSpPr>
        <p:spPr>
          <a:xfrm>
            <a:off x="6370985" y="2902226"/>
            <a:ext cx="1372925" cy="514487"/>
          </a:xfrm>
          <a:prstGeom prst="rect">
            <a:avLst/>
          </a:prstGeom>
        </p:spPr>
        <p:txBody>
          <a:bodyPr/>
          <a:lstStyle>
            <a:lvl1pPr marL="0" indent="0" algn="l">
              <a:buNone/>
              <a:defRPr sz="36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30+</a:t>
            </a:r>
            <a:endParaRPr lang="en-ID"/>
          </a:p>
        </p:txBody>
      </p:sp>
      <p:sp>
        <p:nvSpPr>
          <p:cNvPr id="17" name="Text Placeholder 9">
            <a:extLst>
              <a:ext uri="{FF2B5EF4-FFF2-40B4-BE49-F238E27FC236}">
                <a16:creationId xmlns:a16="http://schemas.microsoft.com/office/drawing/2014/main" id="{92DDA983-C58E-53C2-826F-02B29B8EDB36}"/>
              </a:ext>
            </a:extLst>
          </p:cNvPr>
          <p:cNvSpPr>
            <a:spLocks noGrp="1"/>
          </p:cNvSpPr>
          <p:nvPr>
            <p:ph type="body" sz="quarter" idx="42" hasCustomPrompt="1"/>
          </p:nvPr>
        </p:nvSpPr>
        <p:spPr>
          <a:xfrm>
            <a:off x="6358873" y="3416713"/>
            <a:ext cx="1129157" cy="278295"/>
          </a:xfrm>
          <a:prstGeom prst="rect">
            <a:avLst/>
          </a:prstGeom>
        </p:spPr>
        <p:txBody>
          <a:bodyPr/>
          <a:lstStyle>
            <a:lvl1pPr marL="0" indent="0" algn="l">
              <a:buNone/>
              <a:defRPr sz="1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YEARS</a:t>
            </a:r>
            <a:endParaRPr lang="en-ID"/>
          </a:p>
        </p:txBody>
      </p:sp>
      <p:sp>
        <p:nvSpPr>
          <p:cNvPr id="20" name="Text Placeholder 9">
            <a:extLst>
              <a:ext uri="{FF2B5EF4-FFF2-40B4-BE49-F238E27FC236}">
                <a16:creationId xmlns:a16="http://schemas.microsoft.com/office/drawing/2014/main" id="{F12B6A1F-FE39-84C9-B6A7-3F764843C350}"/>
              </a:ext>
            </a:extLst>
          </p:cNvPr>
          <p:cNvSpPr>
            <a:spLocks noGrp="1"/>
          </p:cNvSpPr>
          <p:nvPr>
            <p:ph type="body" sz="quarter" idx="43" hasCustomPrompt="1"/>
          </p:nvPr>
        </p:nvSpPr>
        <p:spPr>
          <a:xfrm>
            <a:off x="6370985" y="4059375"/>
            <a:ext cx="1372925" cy="514487"/>
          </a:xfrm>
          <a:prstGeom prst="rect">
            <a:avLst/>
          </a:prstGeom>
        </p:spPr>
        <p:txBody>
          <a:bodyPr/>
          <a:lstStyle>
            <a:lvl1pPr marL="0" indent="0" algn="l">
              <a:buNone/>
              <a:defRPr sz="36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250+</a:t>
            </a:r>
            <a:endParaRPr lang="en-ID"/>
          </a:p>
        </p:txBody>
      </p:sp>
      <p:sp>
        <p:nvSpPr>
          <p:cNvPr id="21" name="Text Placeholder 9">
            <a:extLst>
              <a:ext uri="{FF2B5EF4-FFF2-40B4-BE49-F238E27FC236}">
                <a16:creationId xmlns:a16="http://schemas.microsoft.com/office/drawing/2014/main" id="{FC249DBE-EFA4-8D41-BA60-4C962B09C411}"/>
              </a:ext>
            </a:extLst>
          </p:cNvPr>
          <p:cNvSpPr>
            <a:spLocks noGrp="1"/>
          </p:cNvSpPr>
          <p:nvPr>
            <p:ph type="body" sz="quarter" idx="44" hasCustomPrompt="1"/>
          </p:nvPr>
        </p:nvSpPr>
        <p:spPr>
          <a:xfrm>
            <a:off x="6358872" y="4573862"/>
            <a:ext cx="1297147" cy="278295"/>
          </a:xfrm>
          <a:prstGeom prst="rect">
            <a:avLst/>
          </a:prstGeom>
        </p:spPr>
        <p:txBody>
          <a:bodyPr/>
          <a:lstStyle>
            <a:lvl1pPr marL="0" indent="0" algn="l">
              <a:buNone/>
              <a:defRPr sz="1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PRODUCT</a:t>
            </a:r>
            <a:endParaRPr lang="en-ID"/>
          </a:p>
        </p:txBody>
      </p:sp>
      <p:sp>
        <p:nvSpPr>
          <p:cNvPr id="22" name="Text Placeholder 9">
            <a:extLst>
              <a:ext uri="{FF2B5EF4-FFF2-40B4-BE49-F238E27FC236}">
                <a16:creationId xmlns:a16="http://schemas.microsoft.com/office/drawing/2014/main" id="{144278A5-175D-4BB0-FA10-0CD29C4C3313}"/>
              </a:ext>
            </a:extLst>
          </p:cNvPr>
          <p:cNvSpPr>
            <a:spLocks noGrp="1"/>
          </p:cNvSpPr>
          <p:nvPr>
            <p:ph type="body" sz="quarter" idx="45" hasCustomPrompt="1"/>
          </p:nvPr>
        </p:nvSpPr>
        <p:spPr>
          <a:xfrm>
            <a:off x="6370985" y="5211417"/>
            <a:ext cx="1379703" cy="514487"/>
          </a:xfrm>
          <a:prstGeom prst="rect">
            <a:avLst/>
          </a:prstGeom>
        </p:spPr>
        <p:txBody>
          <a:bodyPr/>
          <a:lstStyle>
            <a:lvl1pPr marL="0" indent="0" algn="l">
              <a:buNone/>
              <a:defRPr sz="36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65%</a:t>
            </a:r>
            <a:endParaRPr lang="en-ID"/>
          </a:p>
        </p:txBody>
      </p:sp>
      <p:sp>
        <p:nvSpPr>
          <p:cNvPr id="23" name="Text Placeholder 9">
            <a:extLst>
              <a:ext uri="{FF2B5EF4-FFF2-40B4-BE49-F238E27FC236}">
                <a16:creationId xmlns:a16="http://schemas.microsoft.com/office/drawing/2014/main" id="{95A09B89-B129-3BE7-88F7-76A587207E2F}"/>
              </a:ext>
            </a:extLst>
          </p:cNvPr>
          <p:cNvSpPr>
            <a:spLocks noGrp="1"/>
          </p:cNvSpPr>
          <p:nvPr>
            <p:ph type="body" sz="quarter" idx="46" hasCustomPrompt="1"/>
          </p:nvPr>
        </p:nvSpPr>
        <p:spPr>
          <a:xfrm>
            <a:off x="6365651" y="5725904"/>
            <a:ext cx="1290368" cy="278295"/>
          </a:xfrm>
          <a:prstGeom prst="rect">
            <a:avLst/>
          </a:prstGeom>
        </p:spPr>
        <p:txBody>
          <a:bodyPr/>
          <a:lstStyle>
            <a:lvl1pPr marL="0" indent="0" algn="l">
              <a:buNone/>
              <a:defRPr sz="1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ACTIVITIES</a:t>
            </a:r>
            <a:endParaRPr lang="en-ID"/>
          </a:p>
        </p:txBody>
      </p:sp>
      <p:sp>
        <p:nvSpPr>
          <p:cNvPr id="26" name="Text Placeholder 9">
            <a:extLst>
              <a:ext uri="{FF2B5EF4-FFF2-40B4-BE49-F238E27FC236}">
                <a16:creationId xmlns:a16="http://schemas.microsoft.com/office/drawing/2014/main" id="{D755AEEA-C454-D3B2-4848-CB6A795FDA66}"/>
              </a:ext>
            </a:extLst>
          </p:cNvPr>
          <p:cNvSpPr>
            <a:spLocks noGrp="1"/>
          </p:cNvSpPr>
          <p:nvPr>
            <p:ph type="body" sz="quarter" idx="47" hasCustomPrompt="1"/>
          </p:nvPr>
        </p:nvSpPr>
        <p:spPr>
          <a:xfrm>
            <a:off x="8238271" y="3153506"/>
            <a:ext cx="3288220" cy="471603"/>
          </a:xfrm>
          <a:prstGeom prst="rect">
            <a:avLst/>
          </a:prstGeom>
        </p:spPr>
        <p:txBody>
          <a:bodyPr/>
          <a:lstStyle>
            <a:lvl1pPr marL="0" indent="0" algn="just">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r>
              <a:rPr lang="en-US"/>
              <a:t>of experience in the industry to provide the best products for home or office furniture</a:t>
            </a:r>
            <a:endParaRPr lang="en-ID"/>
          </a:p>
        </p:txBody>
      </p:sp>
      <p:sp>
        <p:nvSpPr>
          <p:cNvPr id="27" name="Text Placeholder 9">
            <a:extLst>
              <a:ext uri="{FF2B5EF4-FFF2-40B4-BE49-F238E27FC236}">
                <a16:creationId xmlns:a16="http://schemas.microsoft.com/office/drawing/2014/main" id="{1966C848-E9A6-E592-8CD8-8D3F90A1ABA5}"/>
              </a:ext>
            </a:extLst>
          </p:cNvPr>
          <p:cNvSpPr>
            <a:spLocks noGrp="1"/>
          </p:cNvSpPr>
          <p:nvPr>
            <p:ph type="body" sz="quarter" idx="48" hasCustomPrompt="1"/>
          </p:nvPr>
        </p:nvSpPr>
        <p:spPr>
          <a:xfrm>
            <a:off x="8238271" y="4138388"/>
            <a:ext cx="3288220" cy="614877"/>
          </a:xfrm>
          <a:prstGeom prst="rect">
            <a:avLst/>
          </a:prstGeom>
        </p:spPr>
        <p:txBody>
          <a:bodyPr/>
          <a:lstStyle>
            <a:lvl1pPr marL="0" indent="0" algn="just">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r>
              <a:rPr lang="en-US"/>
              <a:t>product variations in the market of which more than 50% of products always get high demand both at home and abroad</a:t>
            </a:r>
            <a:endParaRPr lang="en-ID"/>
          </a:p>
        </p:txBody>
      </p:sp>
      <p:sp>
        <p:nvSpPr>
          <p:cNvPr id="28" name="Text Placeholder 9">
            <a:extLst>
              <a:ext uri="{FF2B5EF4-FFF2-40B4-BE49-F238E27FC236}">
                <a16:creationId xmlns:a16="http://schemas.microsoft.com/office/drawing/2014/main" id="{AF3B103E-E1A7-2D39-C478-DB87871172E5}"/>
              </a:ext>
            </a:extLst>
          </p:cNvPr>
          <p:cNvSpPr>
            <a:spLocks noGrp="1"/>
          </p:cNvSpPr>
          <p:nvPr>
            <p:ph type="body" sz="quarter" idx="49" hasCustomPrompt="1"/>
          </p:nvPr>
        </p:nvSpPr>
        <p:spPr>
          <a:xfrm>
            <a:off x="8238271" y="5266544"/>
            <a:ext cx="3288220" cy="614877"/>
          </a:xfrm>
          <a:prstGeom prst="rect">
            <a:avLst/>
          </a:prstGeom>
        </p:spPr>
        <p:txBody>
          <a:bodyPr/>
          <a:lstStyle>
            <a:lvl1pPr marL="0" indent="0" algn="l">
              <a:buNone/>
              <a:defRPr sz="1200" b="0">
                <a:solidFill>
                  <a:schemeClr val="tx1"/>
                </a:solidFill>
                <a:latin typeface="Open Sans Light" pitchFamily="2" charset="0"/>
                <a:ea typeface="Open Sans Light" pitchFamily="2" charset="0"/>
                <a:cs typeface="Open Sans Light" pitchFamily="2" charset="0"/>
              </a:defRPr>
            </a:lvl1pPr>
          </a:lstStyle>
          <a:p>
            <a:pPr lvl="0"/>
            <a:r>
              <a:rPr lang="en-US"/>
              <a:t>of online activities have increased profits and sales because the products we offer are easier to find</a:t>
            </a:r>
            <a:endParaRPr lang="en-ID"/>
          </a:p>
        </p:txBody>
      </p:sp>
    </p:spTree>
    <p:extLst>
      <p:ext uri="{BB962C8B-B14F-4D97-AF65-F5344CB8AC3E}">
        <p14:creationId xmlns:p14="http://schemas.microsoft.com/office/powerpoint/2010/main" val="256058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p:bg>
      <p:bgPr>
        <a:solidFill>
          <a:srgbClr val="F8F9FB"/>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8DABFCB6-F670-97E0-FF81-9FBD5ED2F475}"/>
              </a:ext>
            </a:extLst>
          </p:cNvPr>
          <p:cNvSpPr>
            <a:spLocks noGrp="1"/>
          </p:cNvSpPr>
          <p:nvPr>
            <p:ph type="pic" sz="quarter" idx="10"/>
          </p:nvPr>
        </p:nvSpPr>
        <p:spPr>
          <a:xfrm>
            <a:off x="0" y="0"/>
            <a:ext cx="5416826" cy="685800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0" name="Text Placeholder 9">
            <a:extLst>
              <a:ext uri="{FF2B5EF4-FFF2-40B4-BE49-F238E27FC236}">
                <a16:creationId xmlns:a16="http://schemas.microsoft.com/office/drawing/2014/main" id="{DF1DD7CA-1660-A2B9-DD80-356218376975}"/>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05/15</a:t>
            </a:r>
            <a:endParaRPr lang="en-ID"/>
          </a:p>
        </p:txBody>
      </p:sp>
      <p:sp>
        <p:nvSpPr>
          <p:cNvPr id="11" name="Text Placeholder 9">
            <a:extLst>
              <a:ext uri="{FF2B5EF4-FFF2-40B4-BE49-F238E27FC236}">
                <a16:creationId xmlns:a16="http://schemas.microsoft.com/office/drawing/2014/main" id="{4113686D-FED3-EE88-D29D-21B7543D6688}"/>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12" name="Text Placeholder 9">
            <a:extLst>
              <a:ext uri="{FF2B5EF4-FFF2-40B4-BE49-F238E27FC236}">
                <a16:creationId xmlns:a16="http://schemas.microsoft.com/office/drawing/2014/main" id="{62DB8DBC-0CA6-45E5-4FFF-318CC513E195}"/>
              </a:ext>
            </a:extLst>
          </p:cNvPr>
          <p:cNvSpPr>
            <a:spLocks noGrp="1"/>
          </p:cNvSpPr>
          <p:nvPr>
            <p:ph type="body" sz="quarter" idx="11" hasCustomPrompt="1"/>
          </p:nvPr>
        </p:nvSpPr>
        <p:spPr>
          <a:xfrm>
            <a:off x="6096000" y="599267"/>
            <a:ext cx="2445191" cy="804650"/>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53%</a:t>
            </a:r>
            <a:endParaRPr lang="en-ID"/>
          </a:p>
        </p:txBody>
      </p:sp>
      <p:sp>
        <p:nvSpPr>
          <p:cNvPr id="13" name="Text Placeholder 9">
            <a:extLst>
              <a:ext uri="{FF2B5EF4-FFF2-40B4-BE49-F238E27FC236}">
                <a16:creationId xmlns:a16="http://schemas.microsoft.com/office/drawing/2014/main" id="{1C56B141-04FE-D94C-CA5C-B677ABA60EEE}"/>
              </a:ext>
            </a:extLst>
          </p:cNvPr>
          <p:cNvSpPr>
            <a:spLocks noGrp="1"/>
          </p:cNvSpPr>
          <p:nvPr>
            <p:ph type="body" sz="quarter" idx="39" hasCustomPrompt="1"/>
          </p:nvPr>
        </p:nvSpPr>
        <p:spPr>
          <a:xfrm>
            <a:off x="6096000" y="1551523"/>
            <a:ext cx="4873567" cy="383688"/>
          </a:xfrm>
          <a:prstGeom prst="rect">
            <a:avLst/>
          </a:prstGeom>
        </p:spPr>
        <p:txBody>
          <a:bodyPr/>
          <a:lstStyle>
            <a:lvl1pPr marL="0" indent="0" algn="l">
              <a:buNone/>
              <a:defRPr sz="2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ONLINE TRANSACTION </a:t>
            </a:r>
            <a:endParaRPr lang="en-ID"/>
          </a:p>
        </p:txBody>
      </p:sp>
      <p:sp>
        <p:nvSpPr>
          <p:cNvPr id="18" name="Text Placeholder 9">
            <a:extLst>
              <a:ext uri="{FF2B5EF4-FFF2-40B4-BE49-F238E27FC236}">
                <a16:creationId xmlns:a16="http://schemas.microsoft.com/office/drawing/2014/main" id="{405EF8C5-87DB-5DB2-A3A3-5F5E2C14B281}"/>
              </a:ext>
            </a:extLst>
          </p:cNvPr>
          <p:cNvSpPr>
            <a:spLocks noGrp="1"/>
          </p:cNvSpPr>
          <p:nvPr>
            <p:ph type="body" sz="quarter" idx="40"/>
          </p:nvPr>
        </p:nvSpPr>
        <p:spPr>
          <a:xfrm>
            <a:off x="6638651" y="3048633"/>
            <a:ext cx="3553195" cy="318633"/>
          </a:xfrm>
          <a:prstGeom prst="rect">
            <a:avLst/>
          </a:prstGeom>
        </p:spPr>
        <p:txBody>
          <a:bodyPr/>
          <a:lstStyle>
            <a:lvl1pPr marL="0" indent="0" algn="l">
              <a:buNone/>
              <a:defRPr sz="20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endParaRPr lang="en-ID"/>
          </a:p>
        </p:txBody>
      </p:sp>
      <p:sp>
        <p:nvSpPr>
          <p:cNvPr id="20" name="Text Placeholder 9">
            <a:extLst>
              <a:ext uri="{FF2B5EF4-FFF2-40B4-BE49-F238E27FC236}">
                <a16:creationId xmlns:a16="http://schemas.microsoft.com/office/drawing/2014/main" id="{ADA19C35-0D4A-8BC0-838E-BAD6EDA3BECB}"/>
              </a:ext>
            </a:extLst>
          </p:cNvPr>
          <p:cNvSpPr>
            <a:spLocks noGrp="1"/>
          </p:cNvSpPr>
          <p:nvPr>
            <p:ph type="body" sz="quarter" idx="47"/>
          </p:nvPr>
        </p:nvSpPr>
        <p:spPr>
          <a:xfrm>
            <a:off x="6638651" y="3585054"/>
            <a:ext cx="4890052" cy="705098"/>
          </a:xfrm>
          <a:prstGeom prst="rect">
            <a:avLst/>
          </a:prstGeom>
        </p:spPr>
        <p:txBody>
          <a:bodyPr/>
          <a:lstStyle>
            <a:lvl1pPr marL="0" indent="0" algn="just">
              <a:lnSpc>
                <a:spcPct val="100000"/>
              </a:lnSpc>
              <a:buNone/>
              <a:defRPr sz="1200" b="0">
                <a:solidFill>
                  <a:srgbClr val="F8F9FB"/>
                </a:solidFill>
                <a:latin typeface="Open Sans Light" pitchFamily="2" charset="0"/>
                <a:ea typeface="Open Sans Light" pitchFamily="2" charset="0"/>
                <a:cs typeface="Open Sans Light" pitchFamily="2" charset="0"/>
              </a:defRPr>
            </a:lvl1pPr>
          </a:lstStyle>
          <a:p>
            <a:pPr lvl="0"/>
            <a:endParaRPr lang="en-ID"/>
          </a:p>
        </p:txBody>
      </p:sp>
      <p:sp>
        <p:nvSpPr>
          <p:cNvPr id="21" name="Text Placeholder 9">
            <a:extLst>
              <a:ext uri="{FF2B5EF4-FFF2-40B4-BE49-F238E27FC236}">
                <a16:creationId xmlns:a16="http://schemas.microsoft.com/office/drawing/2014/main" id="{5CF4D49B-401E-7392-2AE9-B0B581351573}"/>
              </a:ext>
            </a:extLst>
          </p:cNvPr>
          <p:cNvSpPr>
            <a:spLocks noGrp="1"/>
          </p:cNvSpPr>
          <p:nvPr>
            <p:ph type="body" sz="quarter" idx="48"/>
          </p:nvPr>
        </p:nvSpPr>
        <p:spPr>
          <a:xfrm>
            <a:off x="6638651" y="5191997"/>
            <a:ext cx="3553195" cy="318633"/>
          </a:xfrm>
          <a:prstGeom prst="rect">
            <a:avLst/>
          </a:prstGeom>
        </p:spPr>
        <p:txBody>
          <a:bodyPr/>
          <a:lstStyle>
            <a:lvl1pPr marL="0" indent="0" algn="l">
              <a:buNone/>
              <a:defRPr sz="20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endParaRPr lang="en-ID"/>
          </a:p>
        </p:txBody>
      </p:sp>
      <p:sp>
        <p:nvSpPr>
          <p:cNvPr id="23" name="Text Placeholder 9">
            <a:extLst>
              <a:ext uri="{FF2B5EF4-FFF2-40B4-BE49-F238E27FC236}">
                <a16:creationId xmlns:a16="http://schemas.microsoft.com/office/drawing/2014/main" id="{3E021505-7AFE-A7AD-AFA7-0ADA14FF2BBA}"/>
              </a:ext>
            </a:extLst>
          </p:cNvPr>
          <p:cNvSpPr>
            <a:spLocks noGrp="1"/>
          </p:cNvSpPr>
          <p:nvPr>
            <p:ph type="body" sz="quarter" idx="49"/>
          </p:nvPr>
        </p:nvSpPr>
        <p:spPr>
          <a:xfrm>
            <a:off x="6638651" y="5728418"/>
            <a:ext cx="4890052" cy="667740"/>
          </a:xfrm>
          <a:prstGeom prst="rect">
            <a:avLst/>
          </a:prstGeom>
        </p:spPr>
        <p:txBody>
          <a:bodyPr/>
          <a:lstStyle>
            <a:lvl1pPr marL="0" indent="0" algn="just">
              <a:lnSpc>
                <a:spcPct val="100000"/>
              </a:lnSpc>
              <a:buNone/>
              <a:defRPr sz="1200" b="0">
                <a:solidFill>
                  <a:srgbClr val="F8F9FB"/>
                </a:solidFill>
                <a:latin typeface="Open Sans Light" pitchFamily="2" charset="0"/>
                <a:ea typeface="Open Sans Light" pitchFamily="2" charset="0"/>
                <a:cs typeface="Open Sans Light" pitchFamily="2" charset="0"/>
              </a:defRPr>
            </a:lvl1pPr>
          </a:lstStyle>
          <a:p>
            <a:pPr lvl="0"/>
            <a:endParaRPr lang="en-ID"/>
          </a:p>
        </p:txBody>
      </p:sp>
    </p:spTree>
    <p:extLst>
      <p:ext uri="{BB962C8B-B14F-4D97-AF65-F5344CB8AC3E}">
        <p14:creationId xmlns:p14="http://schemas.microsoft.com/office/powerpoint/2010/main" val="20661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lestones">
    <p:bg>
      <p:bgPr>
        <a:solidFill>
          <a:srgbClr val="F8F9FB"/>
        </a:solidFill>
        <a:effectLst/>
      </p:bgPr>
    </p:bg>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A2CD083A-1D5D-2B66-150C-1285FE985ED9}"/>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06/15</a:t>
            </a:r>
            <a:endParaRPr lang="en-ID"/>
          </a:p>
        </p:txBody>
      </p:sp>
      <p:sp>
        <p:nvSpPr>
          <p:cNvPr id="7" name="Text Placeholder 9">
            <a:extLst>
              <a:ext uri="{FF2B5EF4-FFF2-40B4-BE49-F238E27FC236}">
                <a16:creationId xmlns:a16="http://schemas.microsoft.com/office/drawing/2014/main" id="{5395291A-8BF1-0290-E51B-1917CA6D6F4A}"/>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8" name="Text Placeholder 9">
            <a:extLst>
              <a:ext uri="{FF2B5EF4-FFF2-40B4-BE49-F238E27FC236}">
                <a16:creationId xmlns:a16="http://schemas.microsoft.com/office/drawing/2014/main" id="{80B1465C-0C8C-0C17-9B4B-98FCE0D789AA}"/>
              </a:ext>
            </a:extLst>
          </p:cNvPr>
          <p:cNvSpPr>
            <a:spLocks noGrp="1"/>
          </p:cNvSpPr>
          <p:nvPr>
            <p:ph type="body" sz="quarter" idx="11" hasCustomPrompt="1"/>
          </p:nvPr>
        </p:nvSpPr>
        <p:spPr>
          <a:xfrm>
            <a:off x="661999" y="1044029"/>
            <a:ext cx="4946984" cy="745015"/>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MILESTONES</a:t>
            </a:r>
            <a:endParaRPr lang="en-ID"/>
          </a:p>
        </p:txBody>
      </p:sp>
      <p:sp>
        <p:nvSpPr>
          <p:cNvPr id="9" name="Text Placeholder 9">
            <a:extLst>
              <a:ext uri="{FF2B5EF4-FFF2-40B4-BE49-F238E27FC236}">
                <a16:creationId xmlns:a16="http://schemas.microsoft.com/office/drawing/2014/main" id="{337FA2B0-555B-12DE-57B7-977594308238}"/>
              </a:ext>
            </a:extLst>
          </p:cNvPr>
          <p:cNvSpPr>
            <a:spLocks noGrp="1"/>
          </p:cNvSpPr>
          <p:nvPr>
            <p:ph type="body" sz="quarter" idx="39" hasCustomPrompt="1"/>
          </p:nvPr>
        </p:nvSpPr>
        <p:spPr>
          <a:xfrm>
            <a:off x="661999" y="732955"/>
            <a:ext cx="4946984" cy="281257"/>
          </a:xfrm>
          <a:prstGeom prst="rect">
            <a:avLst/>
          </a:prstGeom>
        </p:spPr>
        <p:txBody>
          <a:bodyPr/>
          <a:lstStyle>
            <a:lvl1pPr marL="0" indent="0" algn="l">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COMPANY GROWTH</a:t>
            </a:r>
            <a:endParaRPr lang="en-ID"/>
          </a:p>
        </p:txBody>
      </p:sp>
      <p:sp>
        <p:nvSpPr>
          <p:cNvPr id="11" name="Text Placeholder 9">
            <a:extLst>
              <a:ext uri="{FF2B5EF4-FFF2-40B4-BE49-F238E27FC236}">
                <a16:creationId xmlns:a16="http://schemas.microsoft.com/office/drawing/2014/main" id="{F3606B04-AE87-F4EC-B79E-BF3B5B0DDBF6}"/>
              </a:ext>
            </a:extLst>
          </p:cNvPr>
          <p:cNvSpPr>
            <a:spLocks noGrp="1"/>
          </p:cNvSpPr>
          <p:nvPr>
            <p:ph type="body" sz="quarter" idx="47"/>
          </p:nvPr>
        </p:nvSpPr>
        <p:spPr>
          <a:xfrm>
            <a:off x="655369" y="4531475"/>
            <a:ext cx="1409805" cy="874759"/>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19" name="Text Placeholder 9">
            <a:extLst>
              <a:ext uri="{FF2B5EF4-FFF2-40B4-BE49-F238E27FC236}">
                <a16:creationId xmlns:a16="http://schemas.microsoft.com/office/drawing/2014/main" id="{22C250C7-AF8C-CB58-623D-CA7DC6ECF2C6}"/>
              </a:ext>
            </a:extLst>
          </p:cNvPr>
          <p:cNvSpPr>
            <a:spLocks noGrp="1"/>
          </p:cNvSpPr>
          <p:nvPr>
            <p:ph type="body" sz="quarter" idx="40" hasCustomPrompt="1"/>
          </p:nvPr>
        </p:nvSpPr>
        <p:spPr>
          <a:xfrm>
            <a:off x="761207" y="3448334"/>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0" name="Text Placeholder 9">
            <a:extLst>
              <a:ext uri="{FF2B5EF4-FFF2-40B4-BE49-F238E27FC236}">
                <a16:creationId xmlns:a16="http://schemas.microsoft.com/office/drawing/2014/main" id="{32DBEA34-5B88-81BC-F4D8-DF6BF55EB396}"/>
              </a:ext>
            </a:extLst>
          </p:cNvPr>
          <p:cNvSpPr>
            <a:spLocks noGrp="1"/>
          </p:cNvSpPr>
          <p:nvPr>
            <p:ph type="body" sz="quarter" idx="48" hasCustomPrompt="1"/>
          </p:nvPr>
        </p:nvSpPr>
        <p:spPr>
          <a:xfrm>
            <a:off x="2209963" y="3448334"/>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1" name="Text Placeholder 9">
            <a:extLst>
              <a:ext uri="{FF2B5EF4-FFF2-40B4-BE49-F238E27FC236}">
                <a16:creationId xmlns:a16="http://schemas.microsoft.com/office/drawing/2014/main" id="{2F23D25D-D6AD-9F15-A576-6740B5F7E1C4}"/>
              </a:ext>
            </a:extLst>
          </p:cNvPr>
          <p:cNvSpPr>
            <a:spLocks noGrp="1"/>
          </p:cNvSpPr>
          <p:nvPr>
            <p:ph type="body" sz="quarter" idx="49" hasCustomPrompt="1"/>
          </p:nvPr>
        </p:nvSpPr>
        <p:spPr>
          <a:xfrm>
            <a:off x="3659814" y="3448334"/>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2" name="Text Placeholder 9">
            <a:extLst>
              <a:ext uri="{FF2B5EF4-FFF2-40B4-BE49-F238E27FC236}">
                <a16:creationId xmlns:a16="http://schemas.microsoft.com/office/drawing/2014/main" id="{C5E9DB98-2B33-8563-6456-16684A7502C9}"/>
              </a:ext>
            </a:extLst>
          </p:cNvPr>
          <p:cNvSpPr>
            <a:spLocks noGrp="1"/>
          </p:cNvSpPr>
          <p:nvPr>
            <p:ph type="body" sz="quarter" idx="50" hasCustomPrompt="1"/>
          </p:nvPr>
        </p:nvSpPr>
        <p:spPr>
          <a:xfrm>
            <a:off x="5104474" y="3448334"/>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3" name="Text Placeholder 9">
            <a:extLst>
              <a:ext uri="{FF2B5EF4-FFF2-40B4-BE49-F238E27FC236}">
                <a16:creationId xmlns:a16="http://schemas.microsoft.com/office/drawing/2014/main" id="{56FE9CD2-8261-8240-AA76-ECFB936C2C4E}"/>
              </a:ext>
            </a:extLst>
          </p:cNvPr>
          <p:cNvSpPr>
            <a:spLocks noGrp="1"/>
          </p:cNvSpPr>
          <p:nvPr>
            <p:ph type="body" sz="quarter" idx="51" hasCustomPrompt="1"/>
          </p:nvPr>
        </p:nvSpPr>
        <p:spPr>
          <a:xfrm>
            <a:off x="6547321" y="3448334"/>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4" name="Text Placeholder 9">
            <a:extLst>
              <a:ext uri="{FF2B5EF4-FFF2-40B4-BE49-F238E27FC236}">
                <a16:creationId xmlns:a16="http://schemas.microsoft.com/office/drawing/2014/main" id="{1B69272E-E135-BFA9-AB25-2D063E04982D}"/>
              </a:ext>
            </a:extLst>
          </p:cNvPr>
          <p:cNvSpPr>
            <a:spLocks noGrp="1"/>
          </p:cNvSpPr>
          <p:nvPr>
            <p:ph type="body" sz="quarter" idx="52" hasCustomPrompt="1"/>
          </p:nvPr>
        </p:nvSpPr>
        <p:spPr>
          <a:xfrm>
            <a:off x="7970592" y="3448334"/>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5" name="Text Placeholder 9">
            <a:extLst>
              <a:ext uri="{FF2B5EF4-FFF2-40B4-BE49-F238E27FC236}">
                <a16:creationId xmlns:a16="http://schemas.microsoft.com/office/drawing/2014/main" id="{016A6BCE-044A-59AA-0E1E-BE0A38B07F85}"/>
              </a:ext>
            </a:extLst>
          </p:cNvPr>
          <p:cNvSpPr>
            <a:spLocks noGrp="1"/>
          </p:cNvSpPr>
          <p:nvPr>
            <p:ph type="body" sz="quarter" idx="53" hasCustomPrompt="1"/>
          </p:nvPr>
        </p:nvSpPr>
        <p:spPr>
          <a:xfrm>
            <a:off x="9465918" y="3439242"/>
            <a:ext cx="1203832" cy="349205"/>
          </a:xfrm>
          <a:prstGeom prst="rect">
            <a:avLst/>
          </a:prstGeom>
        </p:spPr>
        <p:txBody>
          <a:bodyPr/>
          <a:lstStyle>
            <a:lvl1pPr marL="0" indent="0" algn="ctr">
              <a:buNone/>
              <a:defRPr sz="2400" b="1">
                <a:solidFill>
                  <a:srgbClr val="F8F9FB"/>
                </a:solidFill>
                <a:latin typeface="Montserrat" panose="00000500000000000000" pitchFamily="2" charset="0"/>
                <a:ea typeface="Open Sans Extrabold" pitchFamily="2" charset="0"/>
                <a:cs typeface="Poppins" panose="00000500000000000000" pitchFamily="2" charset="0"/>
              </a:defRPr>
            </a:lvl1pPr>
          </a:lstStyle>
          <a:p>
            <a:pPr lvl="0"/>
            <a:r>
              <a:rPr lang="en-US"/>
              <a:t>1989</a:t>
            </a:r>
            <a:endParaRPr lang="en-ID"/>
          </a:p>
        </p:txBody>
      </p:sp>
      <p:sp>
        <p:nvSpPr>
          <p:cNvPr id="26" name="Text Placeholder 9">
            <a:extLst>
              <a:ext uri="{FF2B5EF4-FFF2-40B4-BE49-F238E27FC236}">
                <a16:creationId xmlns:a16="http://schemas.microsoft.com/office/drawing/2014/main" id="{040E8C14-A7F8-481E-CF2A-9F5F32A1AF4D}"/>
              </a:ext>
            </a:extLst>
          </p:cNvPr>
          <p:cNvSpPr>
            <a:spLocks noGrp="1"/>
          </p:cNvSpPr>
          <p:nvPr>
            <p:ph type="body" sz="quarter" idx="24" hasCustomPrompt="1"/>
          </p:nvPr>
        </p:nvSpPr>
        <p:spPr>
          <a:xfrm>
            <a:off x="1093161" y="2674365"/>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01.</a:t>
            </a:r>
            <a:endParaRPr lang="en-ID"/>
          </a:p>
        </p:txBody>
      </p:sp>
      <p:sp>
        <p:nvSpPr>
          <p:cNvPr id="27" name="Text Placeholder 9">
            <a:extLst>
              <a:ext uri="{FF2B5EF4-FFF2-40B4-BE49-F238E27FC236}">
                <a16:creationId xmlns:a16="http://schemas.microsoft.com/office/drawing/2014/main" id="{617C2E13-E52A-C849-AEB7-3D496F897346}"/>
              </a:ext>
            </a:extLst>
          </p:cNvPr>
          <p:cNvSpPr>
            <a:spLocks noGrp="1"/>
          </p:cNvSpPr>
          <p:nvPr>
            <p:ph type="body" sz="quarter" idx="54" hasCustomPrompt="1"/>
          </p:nvPr>
        </p:nvSpPr>
        <p:spPr>
          <a:xfrm>
            <a:off x="2531406" y="2674365"/>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02.</a:t>
            </a:r>
            <a:endParaRPr lang="en-ID"/>
          </a:p>
        </p:txBody>
      </p:sp>
      <p:sp>
        <p:nvSpPr>
          <p:cNvPr id="28" name="Text Placeholder 9">
            <a:extLst>
              <a:ext uri="{FF2B5EF4-FFF2-40B4-BE49-F238E27FC236}">
                <a16:creationId xmlns:a16="http://schemas.microsoft.com/office/drawing/2014/main" id="{588139E6-77C9-55CD-84A0-7F7A7784339D}"/>
              </a:ext>
            </a:extLst>
          </p:cNvPr>
          <p:cNvSpPr>
            <a:spLocks noGrp="1"/>
          </p:cNvSpPr>
          <p:nvPr>
            <p:ph type="body" sz="quarter" idx="55" hasCustomPrompt="1"/>
          </p:nvPr>
        </p:nvSpPr>
        <p:spPr>
          <a:xfrm>
            <a:off x="3969651" y="2674365"/>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03.</a:t>
            </a:r>
            <a:endParaRPr lang="en-ID"/>
          </a:p>
        </p:txBody>
      </p:sp>
      <p:sp>
        <p:nvSpPr>
          <p:cNvPr id="29" name="Text Placeholder 9">
            <a:extLst>
              <a:ext uri="{FF2B5EF4-FFF2-40B4-BE49-F238E27FC236}">
                <a16:creationId xmlns:a16="http://schemas.microsoft.com/office/drawing/2014/main" id="{D5D4F2C6-8ACD-94EE-496C-B37991BEF42D}"/>
              </a:ext>
            </a:extLst>
          </p:cNvPr>
          <p:cNvSpPr>
            <a:spLocks noGrp="1"/>
          </p:cNvSpPr>
          <p:nvPr>
            <p:ph type="body" sz="quarter" idx="56" hasCustomPrompt="1"/>
          </p:nvPr>
        </p:nvSpPr>
        <p:spPr>
          <a:xfrm>
            <a:off x="5407896" y="2674365"/>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04.</a:t>
            </a:r>
            <a:endParaRPr lang="en-ID"/>
          </a:p>
        </p:txBody>
      </p:sp>
      <p:sp>
        <p:nvSpPr>
          <p:cNvPr id="30" name="Text Placeholder 9">
            <a:extLst>
              <a:ext uri="{FF2B5EF4-FFF2-40B4-BE49-F238E27FC236}">
                <a16:creationId xmlns:a16="http://schemas.microsoft.com/office/drawing/2014/main" id="{6CE5BB55-D017-CFD5-0B5F-584D07C4B1F6}"/>
              </a:ext>
            </a:extLst>
          </p:cNvPr>
          <p:cNvSpPr>
            <a:spLocks noGrp="1"/>
          </p:cNvSpPr>
          <p:nvPr>
            <p:ph type="body" sz="quarter" idx="57" hasCustomPrompt="1"/>
          </p:nvPr>
        </p:nvSpPr>
        <p:spPr>
          <a:xfrm>
            <a:off x="6846141" y="2675322"/>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05.</a:t>
            </a:r>
            <a:endParaRPr lang="en-ID"/>
          </a:p>
        </p:txBody>
      </p:sp>
      <p:sp>
        <p:nvSpPr>
          <p:cNvPr id="31" name="Text Placeholder 9">
            <a:extLst>
              <a:ext uri="{FF2B5EF4-FFF2-40B4-BE49-F238E27FC236}">
                <a16:creationId xmlns:a16="http://schemas.microsoft.com/office/drawing/2014/main" id="{064299BA-1ACF-8DD0-C4A8-223D862D8C9B}"/>
              </a:ext>
            </a:extLst>
          </p:cNvPr>
          <p:cNvSpPr>
            <a:spLocks noGrp="1"/>
          </p:cNvSpPr>
          <p:nvPr>
            <p:ph type="body" sz="quarter" idx="58" hasCustomPrompt="1"/>
          </p:nvPr>
        </p:nvSpPr>
        <p:spPr>
          <a:xfrm>
            <a:off x="8284386" y="2675322"/>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06.</a:t>
            </a:r>
            <a:endParaRPr lang="en-ID"/>
          </a:p>
        </p:txBody>
      </p:sp>
      <p:sp>
        <p:nvSpPr>
          <p:cNvPr id="34" name="Text Placeholder 9">
            <a:extLst>
              <a:ext uri="{FF2B5EF4-FFF2-40B4-BE49-F238E27FC236}">
                <a16:creationId xmlns:a16="http://schemas.microsoft.com/office/drawing/2014/main" id="{E5C1B402-5A09-322D-D10E-5111D22EA3EC}"/>
              </a:ext>
            </a:extLst>
          </p:cNvPr>
          <p:cNvSpPr>
            <a:spLocks noGrp="1"/>
          </p:cNvSpPr>
          <p:nvPr>
            <p:ph type="body" sz="quarter" idx="59" hasCustomPrompt="1"/>
          </p:nvPr>
        </p:nvSpPr>
        <p:spPr>
          <a:xfrm>
            <a:off x="9704900" y="2674365"/>
            <a:ext cx="560945" cy="23624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r>
              <a:rPr lang="en-US"/>
              <a:t>07.</a:t>
            </a:r>
            <a:endParaRPr lang="en-ID"/>
          </a:p>
        </p:txBody>
      </p:sp>
      <p:sp>
        <p:nvSpPr>
          <p:cNvPr id="35" name="Text Placeholder 9">
            <a:extLst>
              <a:ext uri="{FF2B5EF4-FFF2-40B4-BE49-F238E27FC236}">
                <a16:creationId xmlns:a16="http://schemas.microsoft.com/office/drawing/2014/main" id="{D030B258-5DA1-9C7C-8423-0BE9057D0231}"/>
              </a:ext>
            </a:extLst>
          </p:cNvPr>
          <p:cNvSpPr>
            <a:spLocks noGrp="1"/>
          </p:cNvSpPr>
          <p:nvPr>
            <p:ph type="body" sz="quarter" idx="60"/>
          </p:nvPr>
        </p:nvSpPr>
        <p:spPr>
          <a:xfrm>
            <a:off x="2096928" y="4536063"/>
            <a:ext cx="1409805" cy="874759"/>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36" name="Text Placeholder 9">
            <a:extLst>
              <a:ext uri="{FF2B5EF4-FFF2-40B4-BE49-F238E27FC236}">
                <a16:creationId xmlns:a16="http://schemas.microsoft.com/office/drawing/2014/main" id="{13AE08FB-2354-E921-8F29-E599FE65D621}"/>
              </a:ext>
            </a:extLst>
          </p:cNvPr>
          <p:cNvSpPr>
            <a:spLocks noGrp="1"/>
          </p:cNvSpPr>
          <p:nvPr>
            <p:ph type="body" sz="quarter" idx="61"/>
          </p:nvPr>
        </p:nvSpPr>
        <p:spPr>
          <a:xfrm>
            <a:off x="3541855" y="4539847"/>
            <a:ext cx="1409805" cy="874759"/>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37" name="Text Placeholder 9">
            <a:extLst>
              <a:ext uri="{FF2B5EF4-FFF2-40B4-BE49-F238E27FC236}">
                <a16:creationId xmlns:a16="http://schemas.microsoft.com/office/drawing/2014/main" id="{C9EE4661-9264-00F7-A836-6F78EA6DFBDD}"/>
              </a:ext>
            </a:extLst>
          </p:cNvPr>
          <p:cNvSpPr>
            <a:spLocks noGrp="1"/>
          </p:cNvSpPr>
          <p:nvPr>
            <p:ph type="body" sz="quarter" idx="62"/>
          </p:nvPr>
        </p:nvSpPr>
        <p:spPr>
          <a:xfrm>
            <a:off x="4983414" y="4544435"/>
            <a:ext cx="1409805" cy="874759"/>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38" name="Text Placeholder 9">
            <a:extLst>
              <a:ext uri="{FF2B5EF4-FFF2-40B4-BE49-F238E27FC236}">
                <a16:creationId xmlns:a16="http://schemas.microsoft.com/office/drawing/2014/main" id="{CB289D6A-2B10-F591-0933-BA2030670D34}"/>
              </a:ext>
            </a:extLst>
          </p:cNvPr>
          <p:cNvSpPr>
            <a:spLocks noGrp="1"/>
          </p:cNvSpPr>
          <p:nvPr>
            <p:ph type="body" sz="quarter" idx="63"/>
          </p:nvPr>
        </p:nvSpPr>
        <p:spPr>
          <a:xfrm>
            <a:off x="6436382" y="4549895"/>
            <a:ext cx="1409805" cy="879351"/>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39" name="Text Placeholder 9">
            <a:extLst>
              <a:ext uri="{FF2B5EF4-FFF2-40B4-BE49-F238E27FC236}">
                <a16:creationId xmlns:a16="http://schemas.microsoft.com/office/drawing/2014/main" id="{449EFE36-93CF-9100-94BD-4F5D23BF5EE2}"/>
              </a:ext>
            </a:extLst>
          </p:cNvPr>
          <p:cNvSpPr>
            <a:spLocks noGrp="1"/>
          </p:cNvSpPr>
          <p:nvPr>
            <p:ph type="body" sz="quarter" idx="64"/>
          </p:nvPr>
        </p:nvSpPr>
        <p:spPr>
          <a:xfrm>
            <a:off x="7877941" y="4554483"/>
            <a:ext cx="1409805" cy="874759"/>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40" name="Text Placeholder 9">
            <a:extLst>
              <a:ext uri="{FF2B5EF4-FFF2-40B4-BE49-F238E27FC236}">
                <a16:creationId xmlns:a16="http://schemas.microsoft.com/office/drawing/2014/main" id="{4C7B57C1-DCC0-7CE5-AD07-A3EE72039B7B}"/>
              </a:ext>
            </a:extLst>
          </p:cNvPr>
          <p:cNvSpPr>
            <a:spLocks noGrp="1"/>
          </p:cNvSpPr>
          <p:nvPr>
            <p:ph type="body" sz="quarter" idx="65"/>
          </p:nvPr>
        </p:nvSpPr>
        <p:spPr>
          <a:xfrm>
            <a:off x="9334526" y="4549895"/>
            <a:ext cx="1409805" cy="874759"/>
          </a:xfrm>
          <a:prstGeom prst="rect">
            <a:avLst/>
          </a:prstGeom>
        </p:spPr>
        <p:txBody>
          <a:bodyPr/>
          <a:lstStyle>
            <a:lvl1pPr marL="0" indent="0" algn="ctr">
              <a:lnSpc>
                <a:spcPct val="100000"/>
              </a:lnSpc>
              <a:buNone/>
              <a:defRPr sz="1200" b="0">
                <a:solidFill>
                  <a:schemeClr val="tx1"/>
                </a:solidFill>
                <a:latin typeface="Open Sans Light" pitchFamily="2" charset="0"/>
                <a:ea typeface="Open Sans Light" pitchFamily="2" charset="0"/>
                <a:cs typeface="Open Sans Light" pitchFamily="2" charset="0"/>
              </a:defRPr>
            </a:lvl1pPr>
          </a:lstStyle>
          <a:p>
            <a:pPr lvl="0"/>
            <a:endParaRPr lang="en-ID"/>
          </a:p>
        </p:txBody>
      </p:sp>
    </p:spTree>
    <p:extLst>
      <p:ext uri="{BB962C8B-B14F-4D97-AF65-F5344CB8AC3E}">
        <p14:creationId xmlns:p14="http://schemas.microsoft.com/office/powerpoint/2010/main" val="230183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Products">
    <p:bg>
      <p:bgPr>
        <a:solidFill>
          <a:srgbClr val="F8F9FB"/>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0ADDCE52-6072-8E6A-85A7-ABE487A452E2}"/>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07/15</a:t>
            </a:r>
            <a:endParaRPr lang="en-ID"/>
          </a:p>
        </p:txBody>
      </p:sp>
      <p:sp>
        <p:nvSpPr>
          <p:cNvPr id="6" name="Text Placeholder 9">
            <a:extLst>
              <a:ext uri="{FF2B5EF4-FFF2-40B4-BE49-F238E27FC236}">
                <a16:creationId xmlns:a16="http://schemas.microsoft.com/office/drawing/2014/main" id="{63F9F1A5-4F6E-36D3-4FCC-4688C6ECB2C5}"/>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7" name="Text Placeholder 9">
            <a:extLst>
              <a:ext uri="{FF2B5EF4-FFF2-40B4-BE49-F238E27FC236}">
                <a16:creationId xmlns:a16="http://schemas.microsoft.com/office/drawing/2014/main" id="{C36BC4BD-B5C1-3FED-8032-DA910A54653A}"/>
              </a:ext>
            </a:extLst>
          </p:cNvPr>
          <p:cNvSpPr>
            <a:spLocks noGrp="1"/>
          </p:cNvSpPr>
          <p:nvPr>
            <p:ph type="body" sz="quarter" idx="11" hasCustomPrompt="1"/>
          </p:nvPr>
        </p:nvSpPr>
        <p:spPr>
          <a:xfrm>
            <a:off x="6806868" y="874860"/>
            <a:ext cx="4946984" cy="745015"/>
          </a:xfrm>
          <a:prstGeom prst="rect">
            <a:avLst/>
          </a:prstGeom>
        </p:spPr>
        <p:txBody>
          <a:bodyPr/>
          <a:lstStyle>
            <a:lvl1pPr marL="0" indent="0" algn="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PRODUCTS</a:t>
            </a:r>
            <a:endParaRPr lang="en-ID"/>
          </a:p>
        </p:txBody>
      </p:sp>
      <p:sp>
        <p:nvSpPr>
          <p:cNvPr id="8" name="Text Placeholder 9">
            <a:extLst>
              <a:ext uri="{FF2B5EF4-FFF2-40B4-BE49-F238E27FC236}">
                <a16:creationId xmlns:a16="http://schemas.microsoft.com/office/drawing/2014/main" id="{E9432D04-03CA-13CA-1761-ACD6EB784D10}"/>
              </a:ext>
            </a:extLst>
          </p:cNvPr>
          <p:cNvSpPr>
            <a:spLocks noGrp="1"/>
          </p:cNvSpPr>
          <p:nvPr>
            <p:ph type="body" sz="quarter" idx="39" hasCustomPrompt="1"/>
          </p:nvPr>
        </p:nvSpPr>
        <p:spPr>
          <a:xfrm>
            <a:off x="6806868" y="563786"/>
            <a:ext cx="4946984" cy="281257"/>
          </a:xfrm>
          <a:prstGeom prst="rect">
            <a:avLst/>
          </a:prstGeom>
        </p:spPr>
        <p:txBody>
          <a:bodyPr/>
          <a:lstStyle>
            <a:lvl1pPr marL="0" indent="0" algn="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DEMAND</a:t>
            </a:r>
            <a:endParaRPr lang="en-ID"/>
          </a:p>
        </p:txBody>
      </p:sp>
      <p:sp>
        <p:nvSpPr>
          <p:cNvPr id="17" name="Picture Placeholder 7">
            <a:extLst>
              <a:ext uri="{FF2B5EF4-FFF2-40B4-BE49-F238E27FC236}">
                <a16:creationId xmlns:a16="http://schemas.microsoft.com/office/drawing/2014/main" id="{E14581EE-EC50-C73F-5E35-FE718CA96162}"/>
              </a:ext>
            </a:extLst>
          </p:cNvPr>
          <p:cNvSpPr>
            <a:spLocks noGrp="1"/>
          </p:cNvSpPr>
          <p:nvPr>
            <p:ph type="pic" sz="quarter" idx="10"/>
          </p:nvPr>
        </p:nvSpPr>
        <p:spPr>
          <a:xfrm>
            <a:off x="577444" y="2909668"/>
            <a:ext cx="2262601" cy="172634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8" name="Picture Placeholder 7">
            <a:extLst>
              <a:ext uri="{FF2B5EF4-FFF2-40B4-BE49-F238E27FC236}">
                <a16:creationId xmlns:a16="http://schemas.microsoft.com/office/drawing/2014/main" id="{25B40E00-AAB6-39B4-A22E-E0C83AA8643A}"/>
              </a:ext>
            </a:extLst>
          </p:cNvPr>
          <p:cNvSpPr>
            <a:spLocks noGrp="1"/>
          </p:cNvSpPr>
          <p:nvPr>
            <p:ph type="pic" sz="quarter" idx="40"/>
          </p:nvPr>
        </p:nvSpPr>
        <p:spPr>
          <a:xfrm>
            <a:off x="3474038" y="2909668"/>
            <a:ext cx="2262601" cy="172634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9" name="Picture Placeholder 7">
            <a:extLst>
              <a:ext uri="{FF2B5EF4-FFF2-40B4-BE49-F238E27FC236}">
                <a16:creationId xmlns:a16="http://schemas.microsoft.com/office/drawing/2014/main" id="{5F0C03F9-5B18-AE9C-77B0-DD8A358A4946}"/>
              </a:ext>
            </a:extLst>
          </p:cNvPr>
          <p:cNvSpPr>
            <a:spLocks noGrp="1"/>
          </p:cNvSpPr>
          <p:nvPr>
            <p:ph type="pic" sz="quarter" idx="41"/>
          </p:nvPr>
        </p:nvSpPr>
        <p:spPr>
          <a:xfrm>
            <a:off x="6398214" y="2909668"/>
            <a:ext cx="2262601" cy="172634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20" name="Picture Placeholder 7">
            <a:extLst>
              <a:ext uri="{FF2B5EF4-FFF2-40B4-BE49-F238E27FC236}">
                <a16:creationId xmlns:a16="http://schemas.microsoft.com/office/drawing/2014/main" id="{DAA00485-5889-5BF3-7C2C-E0F7FA46CFC1}"/>
              </a:ext>
            </a:extLst>
          </p:cNvPr>
          <p:cNvSpPr>
            <a:spLocks noGrp="1"/>
          </p:cNvSpPr>
          <p:nvPr>
            <p:ph type="pic" sz="quarter" idx="42"/>
          </p:nvPr>
        </p:nvSpPr>
        <p:spPr>
          <a:xfrm>
            <a:off x="9322388" y="2909668"/>
            <a:ext cx="2262601" cy="1726340"/>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21" name="Text Placeholder 9">
            <a:extLst>
              <a:ext uri="{FF2B5EF4-FFF2-40B4-BE49-F238E27FC236}">
                <a16:creationId xmlns:a16="http://schemas.microsoft.com/office/drawing/2014/main" id="{80D9A4E5-8D09-AF21-B1E9-5887ED831AA9}"/>
              </a:ext>
            </a:extLst>
          </p:cNvPr>
          <p:cNvSpPr>
            <a:spLocks noGrp="1"/>
          </p:cNvSpPr>
          <p:nvPr>
            <p:ph type="body" sz="quarter" idx="43"/>
          </p:nvPr>
        </p:nvSpPr>
        <p:spPr>
          <a:xfrm>
            <a:off x="437157" y="2401404"/>
            <a:ext cx="2544168" cy="27383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22" name="Text Placeholder 9">
            <a:extLst>
              <a:ext uri="{FF2B5EF4-FFF2-40B4-BE49-F238E27FC236}">
                <a16:creationId xmlns:a16="http://schemas.microsoft.com/office/drawing/2014/main" id="{09D405D2-C988-A9D2-E3DB-BC116A9731DE}"/>
              </a:ext>
            </a:extLst>
          </p:cNvPr>
          <p:cNvSpPr>
            <a:spLocks noGrp="1"/>
          </p:cNvSpPr>
          <p:nvPr>
            <p:ph type="body" sz="quarter" idx="44"/>
          </p:nvPr>
        </p:nvSpPr>
        <p:spPr>
          <a:xfrm>
            <a:off x="3305174" y="2401404"/>
            <a:ext cx="2600326" cy="273834"/>
          </a:xfrm>
          <a:prstGeom prst="rect">
            <a:avLst/>
          </a:prstGeom>
        </p:spPr>
        <p:txBody>
          <a:bodyPr/>
          <a:lstStyle>
            <a:lvl1pPr marL="0" indent="0" algn="ctr">
              <a:buNone/>
              <a:defRPr sz="1400" b="1">
                <a:solidFill>
                  <a:srgbClr val="13538A"/>
                </a:solidFill>
                <a:latin typeface="Open Sans Extrabold" pitchFamily="2" charset="0"/>
                <a:ea typeface="Open Sans Extrabold" pitchFamily="2" charset="0"/>
                <a:cs typeface="Open Sans Extrabold" pitchFamily="2" charset="0"/>
              </a:defRPr>
            </a:lvl1pPr>
          </a:lstStyle>
          <a:p>
            <a:pPr lvl="0"/>
            <a:endParaRPr lang="en-ID"/>
          </a:p>
        </p:txBody>
      </p:sp>
      <p:sp>
        <p:nvSpPr>
          <p:cNvPr id="23" name="Text Placeholder 9">
            <a:extLst>
              <a:ext uri="{FF2B5EF4-FFF2-40B4-BE49-F238E27FC236}">
                <a16:creationId xmlns:a16="http://schemas.microsoft.com/office/drawing/2014/main" id="{C18CFF86-7EFD-683C-20F5-BE5923033E44}"/>
              </a:ext>
            </a:extLst>
          </p:cNvPr>
          <p:cNvSpPr>
            <a:spLocks noGrp="1"/>
          </p:cNvSpPr>
          <p:nvPr>
            <p:ph type="body" sz="quarter" idx="45"/>
          </p:nvPr>
        </p:nvSpPr>
        <p:spPr>
          <a:xfrm>
            <a:off x="6229352" y="2389348"/>
            <a:ext cx="2600326" cy="273834"/>
          </a:xfrm>
          <a:prstGeom prst="rect">
            <a:avLst/>
          </a:prstGeom>
        </p:spPr>
        <p:txBody>
          <a:bodyPr/>
          <a:lstStyle>
            <a:lvl1pPr marL="0" indent="0" algn="ctr">
              <a:buNone/>
              <a:defRPr sz="14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24" name="Text Placeholder 9">
            <a:extLst>
              <a:ext uri="{FF2B5EF4-FFF2-40B4-BE49-F238E27FC236}">
                <a16:creationId xmlns:a16="http://schemas.microsoft.com/office/drawing/2014/main" id="{CE6EF026-4DE1-035E-5BE2-E4E6FCA53B4D}"/>
              </a:ext>
            </a:extLst>
          </p:cNvPr>
          <p:cNvSpPr>
            <a:spLocks noGrp="1"/>
          </p:cNvSpPr>
          <p:nvPr>
            <p:ph type="body" sz="quarter" idx="46"/>
          </p:nvPr>
        </p:nvSpPr>
        <p:spPr>
          <a:xfrm>
            <a:off x="9153526" y="2401964"/>
            <a:ext cx="2600326" cy="273834"/>
          </a:xfrm>
          <a:prstGeom prst="rect">
            <a:avLst/>
          </a:prstGeom>
        </p:spPr>
        <p:txBody>
          <a:bodyPr/>
          <a:lstStyle>
            <a:lvl1pPr marL="0" indent="0" algn="ctr">
              <a:buNone/>
              <a:defRPr sz="14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25" name="Text Placeholder 9">
            <a:extLst>
              <a:ext uri="{FF2B5EF4-FFF2-40B4-BE49-F238E27FC236}">
                <a16:creationId xmlns:a16="http://schemas.microsoft.com/office/drawing/2014/main" id="{78C0A800-BEC2-D86B-EF66-CA9AF6EB5A48}"/>
              </a:ext>
            </a:extLst>
          </p:cNvPr>
          <p:cNvSpPr>
            <a:spLocks noGrp="1"/>
          </p:cNvSpPr>
          <p:nvPr>
            <p:ph type="body" sz="quarter" idx="24" hasCustomPrompt="1"/>
          </p:nvPr>
        </p:nvSpPr>
        <p:spPr>
          <a:xfrm>
            <a:off x="1207016" y="5232405"/>
            <a:ext cx="948292" cy="378226"/>
          </a:xfrm>
          <a:prstGeom prst="rect">
            <a:avLst/>
          </a:prstGeom>
        </p:spPr>
        <p:txBody>
          <a:bodyPr/>
          <a:lstStyle>
            <a:lvl1pPr marL="0" indent="0" algn="ctr">
              <a:buNone/>
              <a:defRPr sz="2400" b="1">
                <a:solidFill>
                  <a:srgbClr val="13538A"/>
                </a:solidFill>
                <a:latin typeface="Open Sans Extrabold" pitchFamily="2" charset="0"/>
                <a:ea typeface="Open Sans Extrabold" pitchFamily="2" charset="0"/>
                <a:cs typeface="Open Sans Extrabold" pitchFamily="2" charset="0"/>
              </a:defRPr>
            </a:lvl1pPr>
          </a:lstStyle>
          <a:p>
            <a:pPr lvl="0"/>
            <a:r>
              <a:rPr lang="en-US"/>
              <a:t>01</a:t>
            </a:r>
            <a:endParaRPr lang="en-ID"/>
          </a:p>
        </p:txBody>
      </p:sp>
      <p:sp>
        <p:nvSpPr>
          <p:cNvPr id="26" name="Text Placeholder 9">
            <a:extLst>
              <a:ext uri="{FF2B5EF4-FFF2-40B4-BE49-F238E27FC236}">
                <a16:creationId xmlns:a16="http://schemas.microsoft.com/office/drawing/2014/main" id="{463B30EA-3345-547B-9028-932E47F7B8CE}"/>
              </a:ext>
            </a:extLst>
          </p:cNvPr>
          <p:cNvSpPr>
            <a:spLocks noGrp="1"/>
          </p:cNvSpPr>
          <p:nvPr>
            <p:ph type="body" sz="quarter" idx="47" hasCustomPrompt="1"/>
          </p:nvPr>
        </p:nvSpPr>
        <p:spPr>
          <a:xfrm>
            <a:off x="4160818" y="5232405"/>
            <a:ext cx="948292" cy="378226"/>
          </a:xfrm>
          <a:prstGeom prst="rect">
            <a:avLst/>
          </a:prstGeom>
        </p:spPr>
        <p:txBody>
          <a:bodyPr/>
          <a:lstStyle>
            <a:lvl1pPr marL="0" indent="0" algn="ctr">
              <a:buNone/>
              <a:defRPr sz="2400" b="1">
                <a:solidFill>
                  <a:srgbClr val="13538A"/>
                </a:solidFill>
                <a:latin typeface="Open Sans Extrabold" pitchFamily="2" charset="0"/>
                <a:ea typeface="Open Sans Extrabold" pitchFamily="2" charset="0"/>
                <a:cs typeface="Open Sans Extrabold" pitchFamily="2" charset="0"/>
              </a:defRPr>
            </a:lvl1pPr>
          </a:lstStyle>
          <a:p>
            <a:pPr lvl="0"/>
            <a:r>
              <a:rPr lang="en-US"/>
              <a:t>02</a:t>
            </a:r>
            <a:endParaRPr lang="en-ID"/>
          </a:p>
        </p:txBody>
      </p:sp>
      <p:sp>
        <p:nvSpPr>
          <p:cNvPr id="27" name="Text Placeholder 9">
            <a:extLst>
              <a:ext uri="{FF2B5EF4-FFF2-40B4-BE49-F238E27FC236}">
                <a16:creationId xmlns:a16="http://schemas.microsoft.com/office/drawing/2014/main" id="{5D955E2A-7BF0-C32A-7532-53947F1A0268}"/>
              </a:ext>
            </a:extLst>
          </p:cNvPr>
          <p:cNvSpPr>
            <a:spLocks noGrp="1"/>
          </p:cNvSpPr>
          <p:nvPr>
            <p:ph type="body" sz="quarter" idx="48" hasCustomPrompt="1"/>
          </p:nvPr>
        </p:nvSpPr>
        <p:spPr>
          <a:xfrm>
            <a:off x="7055367" y="5220476"/>
            <a:ext cx="948292" cy="378226"/>
          </a:xfrm>
          <a:prstGeom prst="rect">
            <a:avLst/>
          </a:prstGeom>
        </p:spPr>
        <p:txBody>
          <a:bodyPr/>
          <a:lstStyle>
            <a:lvl1pPr marL="0" indent="0" algn="ctr">
              <a:buNone/>
              <a:defRPr sz="2400" b="1">
                <a:solidFill>
                  <a:srgbClr val="F8F9FB"/>
                </a:solidFill>
                <a:latin typeface="Open Sans Extrabold" pitchFamily="2" charset="0"/>
                <a:ea typeface="Open Sans Extrabold" pitchFamily="2" charset="0"/>
                <a:cs typeface="Open Sans Extrabold" pitchFamily="2" charset="0"/>
              </a:defRPr>
            </a:lvl1pPr>
          </a:lstStyle>
          <a:p>
            <a:pPr lvl="0"/>
            <a:r>
              <a:rPr lang="en-US"/>
              <a:t>03</a:t>
            </a:r>
            <a:endParaRPr lang="en-ID"/>
          </a:p>
        </p:txBody>
      </p:sp>
      <p:sp>
        <p:nvSpPr>
          <p:cNvPr id="28" name="Text Placeholder 9">
            <a:extLst>
              <a:ext uri="{FF2B5EF4-FFF2-40B4-BE49-F238E27FC236}">
                <a16:creationId xmlns:a16="http://schemas.microsoft.com/office/drawing/2014/main" id="{D4D8B54E-DB94-DE3E-0182-30CFF63EBB44}"/>
              </a:ext>
            </a:extLst>
          </p:cNvPr>
          <p:cNvSpPr>
            <a:spLocks noGrp="1"/>
          </p:cNvSpPr>
          <p:nvPr>
            <p:ph type="body" sz="quarter" idx="49" hasCustomPrompt="1"/>
          </p:nvPr>
        </p:nvSpPr>
        <p:spPr>
          <a:xfrm>
            <a:off x="9979542" y="5232405"/>
            <a:ext cx="948292" cy="378226"/>
          </a:xfrm>
          <a:prstGeom prst="rect">
            <a:avLst/>
          </a:prstGeom>
        </p:spPr>
        <p:txBody>
          <a:bodyPr/>
          <a:lstStyle>
            <a:lvl1pPr marL="0" indent="0" algn="ctr">
              <a:buNone/>
              <a:defRPr sz="2400" b="1">
                <a:solidFill>
                  <a:srgbClr val="F8F9FB"/>
                </a:solidFill>
                <a:latin typeface="Open Sans Extrabold" pitchFamily="2" charset="0"/>
                <a:ea typeface="Open Sans Extrabold" pitchFamily="2" charset="0"/>
                <a:cs typeface="Open Sans Extrabold" pitchFamily="2" charset="0"/>
              </a:defRPr>
            </a:lvl1pPr>
          </a:lstStyle>
          <a:p>
            <a:pPr lvl="0"/>
            <a:r>
              <a:rPr lang="en-US"/>
              <a:t>04</a:t>
            </a:r>
            <a:endParaRPr lang="en-ID"/>
          </a:p>
        </p:txBody>
      </p:sp>
    </p:spTree>
    <p:extLst>
      <p:ext uri="{BB962C8B-B14F-4D97-AF65-F5344CB8AC3E}">
        <p14:creationId xmlns:p14="http://schemas.microsoft.com/office/powerpoint/2010/main" val="269147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er Demographics">
    <p:bg>
      <p:bgPr>
        <a:solidFill>
          <a:srgbClr val="F8F9FB"/>
        </a:solid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DBD73D1-2469-7631-ABFF-CC1A5D572BBB}"/>
              </a:ext>
            </a:extLst>
          </p:cNvPr>
          <p:cNvSpPr>
            <a:spLocks noGrp="1"/>
          </p:cNvSpPr>
          <p:nvPr>
            <p:ph type="body" sz="quarter" idx="11" hasCustomPrompt="1"/>
          </p:nvPr>
        </p:nvSpPr>
        <p:spPr>
          <a:xfrm>
            <a:off x="661999" y="1044029"/>
            <a:ext cx="6662726" cy="745015"/>
          </a:xfrm>
          <a:prstGeom prst="rect">
            <a:avLst/>
          </a:prstGeom>
        </p:spPr>
        <p:txBody>
          <a:bodyPr/>
          <a:lstStyle>
            <a:lvl1pPr marL="0" indent="0" algn="l">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DEMOGRAPHICS</a:t>
            </a:r>
            <a:endParaRPr lang="en-ID"/>
          </a:p>
        </p:txBody>
      </p:sp>
      <p:sp>
        <p:nvSpPr>
          <p:cNvPr id="9" name="Text Placeholder 9">
            <a:extLst>
              <a:ext uri="{FF2B5EF4-FFF2-40B4-BE49-F238E27FC236}">
                <a16:creationId xmlns:a16="http://schemas.microsoft.com/office/drawing/2014/main" id="{C484DD2E-613B-0024-A16F-BF41C060A90D}"/>
              </a:ext>
            </a:extLst>
          </p:cNvPr>
          <p:cNvSpPr>
            <a:spLocks noGrp="1"/>
          </p:cNvSpPr>
          <p:nvPr>
            <p:ph type="body" sz="quarter" idx="39" hasCustomPrompt="1"/>
          </p:nvPr>
        </p:nvSpPr>
        <p:spPr>
          <a:xfrm>
            <a:off x="661999" y="732955"/>
            <a:ext cx="4946984" cy="281257"/>
          </a:xfrm>
          <a:prstGeom prst="rect">
            <a:avLst/>
          </a:prstGeom>
        </p:spPr>
        <p:txBody>
          <a:bodyPr/>
          <a:lstStyle>
            <a:lvl1pPr marL="0" indent="0" algn="l">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USER</a:t>
            </a:r>
            <a:endParaRPr lang="en-ID"/>
          </a:p>
        </p:txBody>
      </p:sp>
      <p:sp>
        <p:nvSpPr>
          <p:cNvPr id="11" name="Chart Placeholder 10">
            <a:extLst>
              <a:ext uri="{FF2B5EF4-FFF2-40B4-BE49-F238E27FC236}">
                <a16:creationId xmlns:a16="http://schemas.microsoft.com/office/drawing/2014/main" id="{9C472B4A-7E6C-704A-B655-F424A4AA8B1D}"/>
              </a:ext>
            </a:extLst>
          </p:cNvPr>
          <p:cNvSpPr>
            <a:spLocks noGrp="1"/>
          </p:cNvSpPr>
          <p:nvPr>
            <p:ph type="chart" sz="quarter" idx="40"/>
          </p:nvPr>
        </p:nvSpPr>
        <p:spPr>
          <a:xfrm>
            <a:off x="1133475" y="2379855"/>
            <a:ext cx="2409825" cy="2085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2" name="Text Placeholder 9">
            <a:extLst>
              <a:ext uri="{FF2B5EF4-FFF2-40B4-BE49-F238E27FC236}">
                <a16:creationId xmlns:a16="http://schemas.microsoft.com/office/drawing/2014/main" id="{06C62361-6AB9-FE2D-32E7-27907EB6FF94}"/>
              </a:ext>
            </a:extLst>
          </p:cNvPr>
          <p:cNvSpPr>
            <a:spLocks noGrp="1"/>
          </p:cNvSpPr>
          <p:nvPr>
            <p:ph type="body" sz="quarter" idx="36" hasCustomPrompt="1"/>
          </p:nvPr>
        </p:nvSpPr>
        <p:spPr>
          <a:xfrm>
            <a:off x="10506068" y="39690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PAGE 08/15</a:t>
            </a:r>
            <a:endParaRPr lang="en-ID"/>
          </a:p>
        </p:txBody>
      </p:sp>
      <p:sp>
        <p:nvSpPr>
          <p:cNvPr id="13" name="Text Placeholder 9">
            <a:extLst>
              <a:ext uri="{FF2B5EF4-FFF2-40B4-BE49-F238E27FC236}">
                <a16:creationId xmlns:a16="http://schemas.microsoft.com/office/drawing/2014/main" id="{4ADF87BC-057D-E7F9-BEE8-B16E0D71D267}"/>
              </a:ext>
            </a:extLst>
          </p:cNvPr>
          <p:cNvSpPr>
            <a:spLocks noGrp="1"/>
          </p:cNvSpPr>
          <p:nvPr>
            <p:ph type="body" sz="quarter" idx="37" hasCustomPrompt="1"/>
          </p:nvPr>
        </p:nvSpPr>
        <p:spPr>
          <a:xfrm>
            <a:off x="10506067" y="6233033"/>
            <a:ext cx="1241901" cy="236244"/>
          </a:xfrm>
          <a:prstGeom prst="rect">
            <a:avLst/>
          </a:prstGeom>
        </p:spPr>
        <p:txBody>
          <a:bodyPr/>
          <a:lstStyle>
            <a:lvl1pPr marL="0" indent="0" algn="r">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14" name="Chart Placeholder 10">
            <a:extLst>
              <a:ext uri="{FF2B5EF4-FFF2-40B4-BE49-F238E27FC236}">
                <a16:creationId xmlns:a16="http://schemas.microsoft.com/office/drawing/2014/main" id="{48C65016-F150-5684-B3CB-F3ECD424FB63}"/>
              </a:ext>
            </a:extLst>
          </p:cNvPr>
          <p:cNvSpPr>
            <a:spLocks noGrp="1"/>
          </p:cNvSpPr>
          <p:nvPr>
            <p:ph type="chart" sz="quarter" idx="41"/>
          </p:nvPr>
        </p:nvSpPr>
        <p:spPr>
          <a:xfrm>
            <a:off x="4891087" y="2379855"/>
            <a:ext cx="2409825" cy="2085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15" name="Chart Placeholder 10">
            <a:extLst>
              <a:ext uri="{FF2B5EF4-FFF2-40B4-BE49-F238E27FC236}">
                <a16:creationId xmlns:a16="http://schemas.microsoft.com/office/drawing/2014/main" id="{6C364A3F-AEE7-BD8A-AA51-AB608D67FE87}"/>
              </a:ext>
            </a:extLst>
          </p:cNvPr>
          <p:cNvSpPr>
            <a:spLocks noGrp="1"/>
          </p:cNvSpPr>
          <p:nvPr>
            <p:ph type="chart" sz="quarter" idx="42"/>
          </p:nvPr>
        </p:nvSpPr>
        <p:spPr>
          <a:xfrm>
            <a:off x="8648700" y="2379854"/>
            <a:ext cx="2409825" cy="2085975"/>
          </a:xfrm>
          <a:prstGeom prst="rect">
            <a:avLst/>
          </a:prstGeom>
        </p:spPr>
        <p:txBody>
          <a:bodyPr/>
          <a:lstStyle>
            <a:lvl1pPr>
              <a:defRPr sz="1200">
                <a:latin typeface="Open Sans Light" pitchFamily="2" charset="0"/>
                <a:ea typeface="Open Sans Light" pitchFamily="2" charset="0"/>
                <a:cs typeface="Open Sans Light" pitchFamily="2" charset="0"/>
              </a:defRPr>
            </a:lvl1pPr>
          </a:lstStyle>
          <a:p>
            <a:endParaRPr lang="en-ID"/>
          </a:p>
        </p:txBody>
      </p:sp>
      <p:sp>
        <p:nvSpPr>
          <p:cNvPr id="25" name="Text Placeholder 9">
            <a:extLst>
              <a:ext uri="{FF2B5EF4-FFF2-40B4-BE49-F238E27FC236}">
                <a16:creationId xmlns:a16="http://schemas.microsoft.com/office/drawing/2014/main" id="{00D4FDC9-0E88-D55E-6B29-DDCC2038C7E5}"/>
              </a:ext>
            </a:extLst>
          </p:cNvPr>
          <p:cNvSpPr>
            <a:spLocks noGrp="1"/>
          </p:cNvSpPr>
          <p:nvPr>
            <p:ph type="body" sz="quarter" idx="45" hasCustomPrompt="1"/>
          </p:nvPr>
        </p:nvSpPr>
        <p:spPr>
          <a:xfrm>
            <a:off x="1577566" y="4655109"/>
            <a:ext cx="2125301" cy="273834"/>
          </a:xfrm>
          <a:prstGeom prst="rect">
            <a:avLst/>
          </a:prstGeom>
        </p:spPr>
        <p:txBody>
          <a:bodyPr/>
          <a:lstStyle>
            <a:lvl1pPr marL="0" indent="0" algn="l">
              <a:buNone/>
              <a:defRPr sz="1400" b="1">
                <a:solidFill>
                  <a:srgbClr val="F8F9FB"/>
                </a:solidFill>
                <a:latin typeface="Open Sans Extrabold" pitchFamily="2" charset="0"/>
                <a:ea typeface="Open Sans Extrabold" pitchFamily="2" charset="0"/>
                <a:cs typeface="Open Sans Extrabold" pitchFamily="2" charset="0"/>
              </a:defRPr>
            </a:lvl1pPr>
          </a:lstStyle>
          <a:p>
            <a:pPr lvl="0"/>
            <a:r>
              <a:rPr lang="en-US"/>
              <a:t>73% of Female Users</a:t>
            </a:r>
            <a:endParaRPr lang="en-ID"/>
          </a:p>
        </p:txBody>
      </p:sp>
      <p:sp>
        <p:nvSpPr>
          <p:cNvPr id="26" name="Text Placeholder 9">
            <a:extLst>
              <a:ext uri="{FF2B5EF4-FFF2-40B4-BE49-F238E27FC236}">
                <a16:creationId xmlns:a16="http://schemas.microsoft.com/office/drawing/2014/main" id="{B2ED57DC-3F15-FFEB-37F3-86546753E152}"/>
              </a:ext>
            </a:extLst>
          </p:cNvPr>
          <p:cNvSpPr>
            <a:spLocks noGrp="1"/>
          </p:cNvSpPr>
          <p:nvPr>
            <p:ph type="body" sz="quarter" idx="46" hasCustomPrompt="1"/>
          </p:nvPr>
        </p:nvSpPr>
        <p:spPr>
          <a:xfrm>
            <a:off x="5316127" y="4655517"/>
            <a:ext cx="2125301" cy="273834"/>
          </a:xfrm>
          <a:prstGeom prst="rect">
            <a:avLst/>
          </a:prstGeom>
        </p:spPr>
        <p:txBody>
          <a:bodyPr/>
          <a:lstStyle>
            <a:lvl1pPr marL="0" indent="0" algn="l">
              <a:buNone/>
              <a:defRPr sz="1400" b="1">
                <a:solidFill>
                  <a:srgbClr val="F8F9FB"/>
                </a:solidFill>
                <a:latin typeface="Open Sans Extrabold" pitchFamily="2" charset="0"/>
                <a:ea typeface="Open Sans Extrabold" pitchFamily="2" charset="0"/>
                <a:cs typeface="Open Sans Extrabold" pitchFamily="2" charset="0"/>
              </a:defRPr>
            </a:lvl1pPr>
          </a:lstStyle>
          <a:p>
            <a:pPr lvl="0"/>
            <a:r>
              <a:rPr lang="en-US"/>
              <a:t>65% of Male Users</a:t>
            </a:r>
            <a:endParaRPr lang="en-ID"/>
          </a:p>
        </p:txBody>
      </p:sp>
      <p:sp>
        <p:nvSpPr>
          <p:cNvPr id="27" name="Text Placeholder 9">
            <a:extLst>
              <a:ext uri="{FF2B5EF4-FFF2-40B4-BE49-F238E27FC236}">
                <a16:creationId xmlns:a16="http://schemas.microsoft.com/office/drawing/2014/main" id="{0F19989B-B9C5-5102-D39F-A84B1AB4D3C8}"/>
              </a:ext>
            </a:extLst>
          </p:cNvPr>
          <p:cNvSpPr>
            <a:spLocks noGrp="1"/>
          </p:cNvSpPr>
          <p:nvPr>
            <p:ph type="body" sz="quarter" idx="47" hasCustomPrompt="1"/>
          </p:nvPr>
        </p:nvSpPr>
        <p:spPr>
          <a:xfrm>
            <a:off x="9064216" y="4645584"/>
            <a:ext cx="2125301" cy="273834"/>
          </a:xfrm>
          <a:prstGeom prst="rect">
            <a:avLst/>
          </a:prstGeom>
        </p:spPr>
        <p:txBody>
          <a:bodyPr/>
          <a:lstStyle>
            <a:lvl1pPr marL="0" indent="0" algn="l">
              <a:buNone/>
              <a:defRPr sz="1400" b="1">
                <a:solidFill>
                  <a:srgbClr val="F8F9FB"/>
                </a:solidFill>
                <a:latin typeface="Open Sans Extrabold" pitchFamily="2" charset="0"/>
                <a:ea typeface="Open Sans Extrabold" pitchFamily="2" charset="0"/>
                <a:cs typeface="Open Sans Extrabold" pitchFamily="2" charset="0"/>
              </a:defRPr>
            </a:lvl1pPr>
          </a:lstStyle>
          <a:p>
            <a:pPr lvl="0"/>
            <a:r>
              <a:rPr lang="en-US"/>
              <a:t>85% of All Users</a:t>
            </a:r>
            <a:endParaRPr lang="en-ID"/>
          </a:p>
        </p:txBody>
      </p:sp>
      <p:sp>
        <p:nvSpPr>
          <p:cNvPr id="28" name="Text Placeholder 9">
            <a:extLst>
              <a:ext uri="{FF2B5EF4-FFF2-40B4-BE49-F238E27FC236}">
                <a16:creationId xmlns:a16="http://schemas.microsoft.com/office/drawing/2014/main" id="{D4D915F2-A1F9-6AE2-1110-6F5BBF02AF69}"/>
              </a:ext>
            </a:extLst>
          </p:cNvPr>
          <p:cNvSpPr>
            <a:spLocks noGrp="1"/>
          </p:cNvSpPr>
          <p:nvPr>
            <p:ph type="body" sz="quarter" idx="48"/>
          </p:nvPr>
        </p:nvSpPr>
        <p:spPr>
          <a:xfrm>
            <a:off x="1133475" y="5105229"/>
            <a:ext cx="2409825" cy="646475"/>
          </a:xfrm>
          <a:prstGeom prst="rect">
            <a:avLst/>
          </a:prstGeom>
        </p:spPr>
        <p:txBody>
          <a:bodyPr/>
          <a:lstStyle>
            <a:lvl1pPr marL="0" indent="0" algn="ctr">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29" name="Text Placeholder 9">
            <a:extLst>
              <a:ext uri="{FF2B5EF4-FFF2-40B4-BE49-F238E27FC236}">
                <a16:creationId xmlns:a16="http://schemas.microsoft.com/office/drawing/2014/main" id="{C5F087B8-A17F-41F7-CF99-9F3CC4F18E67}"/>
              </a:ext>
            </a:extLst>
          </p:cNvPr>
          <p:cNvSpPr>
            <a:spLocks noGrp="1"/>
          </p:cNvSpPr>
          <p:nvPr>
            <p:ph type="body" sz="quarter" idx="49"/>
          </p:nvPr>
        </p:nvSpPr>
        <p:spPr>
          <a:xfrm>
            <a:off x="4891085" y="5105229"/>
            <a:ext cx="2409825" cy="646475"/>
          </a:xfrm>
          <a:prstGeom prst="rect">
            <a:avLst/>
          </a:prstGeom>
        </p:spPr>
        <p:txBody>
          <a:bodyPr/>
          <a:lstStyle>
            <a:lvl1pPr marL="0" indent="0" algn="ctr">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
        <p:nvSpPr>
          <p:cNvPr id="30" name="Text Placeholder 9">
            <a:extLst>
              <a:ext uri="{FF2B5EF4-FFF2-40B4-BE49-F238E27FC236}">
                <a16:creationId xmlns:a16="http://schemas.microsoft.com/office/drawing/2014/main" id="{857C4467-44C1-C71F-BAAC-00DCFA4E59A9}"/>
              </a:ext>
            </a:extLst>
          </p:cNvPr>
          <p:cNvSpPr>
            <a:spLocks noGrp="1"/>
          </p:cNvSpPr>
          <p:nvPr>
            <p:ph type="body" sz="quarter" idx="50"/>
          </p:nvPr>
        </p:nvSpPr>
        <p:spPr>
          <a:xfrm>
            <a:off x="8648697" y="5105229"/>
            <a:ext cx="2409825" cy="646475"/>
          </a:xfrm>
          <a:prstGeom prst="rect">
            <a:avLst/>
          </a:prstGeom>
        </p:spPr>
        <p:txBody>
          <a:bodyPr/>
          <a:lstStyle>
            <a:lvl1pPr marL="0" indent="0" algn="ctr">
              <a:lnSpc>
                <a:spcPct val="100000"/>
              </a:lnSpc>
              <a:buNone/>
              <a:defRPr sz="1100" b="0">
                <a:solidFill>
                  <a:schemeClr val="tx1"/>
                </a:solidFill>
                <a:latin typeface="Open Sans Light" pitchFamily="2" charset="0"/>
                <a:ea typeface="Open Sans Light" pitchFamily="2" charset="0"/>
                <a:cs typeface="Open Sans Light" pitchFamily="2" charset="0"/>
              </a:defRPr>
            </a:lvl1pPr>
          </a:lstStyle>
          <a:p>
            <a:pPr lvl="0"/>
            <a:endParaRPr lang="en-ID"/>
          </a:p>
        </p:txBody>
      </p:sp>
    </p:spTree>
    <p:extLst>
      <p:ext uri="{BB962C8B-B14F-4D97-AF65-F5344CB8AC3E}">
        <p14:creationId xmlns:p14="http://schemas.microsoft.com/office/powerpoint/2010/main" val="18343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ve Analysis">
    <p:bg>
      <p:bgPr>
        <a:solidFill>
          <a:srgbClr val="F8F9FB"/>
        </a:solid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F8B97DCD-5A1D-3C79-C104-BD1859FBE23B}"/>
              </a:ext>
            </a:extLst>
          </p:cNvPr>
          <p:cNvSpPr>
            <a:spLocks noGrp="1"/>
          </p:cNvSpPr>
          <p:nvPr>
            <p:ph type="body" sz="quarter" idx="11" hasCustomPrompt="1"/>
          </p:nvPr>
        </p:nvSpPr>
        <p:spPr>
          <a:xfrm>
            <a:off x="3405199" y="857249"/>
            <a:ext cx="4946984" cy="745015"/>
          </a:xfrm>
          <a:prstGeom prst="rect">
            <a:avLst/>
          </a:prstGeom>
        </p:spPr>
        <p:txBody>
          <a:bodyPr/>
          <a:lstStyle>
            <a:lvl1pPr marL="0" indent="0" algn="ctr">
              <a:buNone/>
              <a:defRPr sz="54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ANALYSIS</a:t>
            </a:r>
            <a:endParaRPr lang="en-ID"/>
          </a:p>
        </p:txBody>
      </p:sp>
      <p:sp>
        <p:nvSpPr>
          <p:cNvPr id="9" name="Text Placeholder 9">
            <a:extLst>
              <a:ext uri="{FF2B5EF4-FFF2-40B4-BE49-F238E27FC236}">
                <a16:creationId xmlns:a16="http://schemas.microsoft.com/office/drawing/2014/main" id="{6A3A7BF6-1F76-63B7-0492-0A46682F0C73}"/>
              </a:ext>
            </a:extLst>
          </p:cNvPr>
          <p:cNvSpPr>
            <a:spLocks noGrp="1"/>
          </p:cNvSpPr>
          <p:nvPr>
            <p:ph type="body" sz="quarter" idx="39" hasCustomPrompt="1"/>
          </p:nvPr>
        </p:nvSpPr>
        <p:spPr>
          <a:xfrm>
            <a:off x="3405199" y="546175"/>
            <a:ext cx="4946984" cy="281257"/>
          </a:xfrm>
          <a:prstGeom prst="rect">
            <a:avLst/>
          </a:prstGeom>
        </p:spPr>
        <p:txBody>
          <a:bodyPr/>
          <a:lstStyle>
            <a:lvl1pPr marL="0" indent="0" algn="ctr">
              <a:buNone/>
              <a:defRPr sz="2000" b="1">
                <a:solidFill>
                  <a:srgbClr val="13538A"/>
                </a:solidFill>
                <a:latin typeface="Montserrat" panose="00000500000000000000" pitchFamily="2" charset="0"/>
                <a:ea typeface="Open Sans Extrabold" pitchFamily="2" charset="0"/>
                <a:cs typeface="Poppins" panose="00000500000000000000" pitchFamily="2" charset="0"/>
              </a:defRPr>
            </a:lvl1pPr>
          </a:lstStyle>
          <a:p>
            <a:pPr lvl="0"/>
            <a:r>
              <a:rPr lang="en-US"/>
              <a:t>COMPETITIVE</a:t>
            </a:r>
            <a:endParaRPr lang="en-ID"/>
          </a:p>
        </p:txBody>
      </p:sp>
      <p:sp>
        <p:nvSpPr>
          <p:cNvPr id="10" name="Text Placeholder 9">
            <a:extLst>
              <a:ext uri="{FF2B5EF4-FFF2-40B4-BE49-F238E27FC236}">
                <a16:creationId xmlns:a16="http://schemas.microsoft.com/office/drawing/2014/main" id="{AEF5D292-B218-A04F-D170-39C58D02FD9C}"/>
              </a:ext>
            </a:extLst>
          </p:cNvPr>
          <p:cNvSpPr>
            <a:spLocks noGrp="1"/>
          </p:cNvSpPr>
          <p:nvPr>
            <p:ph type="body" sz="quarter" idx="36" hasCustomPrompt="1"/>
          </p:nvPr>
        </p:nvSpPr>
        <p:spPr>
          <a:xfrm>
            <a:off x="437158" y="37588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PAGE 09/15</a:t>
            </a:r>
            <a:endParaRPr lang="en-ID"/>
          </a:p>
        </p:txBody>
      </p:sp>
      <p:sp>
        <p:nvSpPr>
          <p:cNvPr id="11" name="Text Placeholder 9">
            <a:extLst>
              <a:ext uri="{FF2B5EF4-FFF2-40B4-BE49-F238E27FC236}">
                <a16:creationId xmlns:a16="http://schemas.microsoft.com/office/drawing/2014/main" id="{59267614-154A-07CB-3D5C-CB76880643CE}"/>
              </a:ext>
            </a:extLst>
          </p:cNvPr>
          <p:cNvSpPr>
            <a:spLocks noGrp="1"/>
          </p:cNvSpPr>
          <p:nvPr>
            <p:ph type="body" sz="quarter" idx="37" hasCustomPrompt="1"/>
          </p:nvPr>
        </p:nvSpPr>
        <p:spPr>
          <a:xfrm>
            <a:off x="437157" y="6212012"/>
            <a:ext cx="1241901" cy="236244"/>
          </a:xfrm>
          <a:prstGeom prst="rect">
            <a:avLst/>
          </a:prstGeom>
        </p:spPr>
        <p:txBody>
          <a:bodyPr/>
          <a:lstStyle>
            <a:lvl1pPr marL="0" indent="0" algn="l">
              <a:buNone/>
              <a:defRPr sz="1100">
                <a:latin typeface="Open Sans Light" pitchFamily="2" charset="0"/>
                <a:ea typeface="Open Sans Light" pitchFamily="2" charset="0"/>
                <a:cs typeface="Open Sans Light" pitchFamily="2" charset="0"/>
              </a:defRPr>
            </a:lvl1pPr>
          </a:lstStyle>
          <a:p>
            <a:pPr lvl="0"/>
            <a:r>
              <a:rPr lang="en-US"/>
              <a:t>HEXION</a:t>
            </a:r>
            <a:endParaRPr lang="en-ID"/>
          </a:p>
        </p:txBody>
      </p:sp>
      <p:sp>
        <p:nvSpPr>
          <p:cNvPr id="26" name="Text Placeholder 9">
            <a:extLst>
              <a:ext uri="{FF2B5EF4-FFF2-40B4-BE49-F238E27FC236}">
                <a16:creationId xmlns:a16="http://schemas.microsoft.com/office/drawing/2014/main" id="{76C39B93-0403-50FD-9449-47F6838E99BD}"/>
              </a:ext>
            </a:extLst>
          </p:cNvPr>
          <p:cNvSpPr>
            <a:spLocks noGrp="1"/>
          </p:cNvSpPr>
          <p:nvPr>
            <p:ph type="body" sz="quarter" idx="48"/>
          </p:nvPr>
        </p:nvSpPr>
        <p:spPr>
          <a:xfrm>
            <a:off x="1439328" y="3201626"/>
            <a:ext cx="2183882" cy="265471"/>
          </a:xfrm>
          <a:prstGeom prst="rect">
            <a:avLst/>
          </a:prstGeom>
        </p:spPr>
        <p:txBody>
          <a:bodyPr/>
          <a:lstStyle>
            <a:lvl1pPr marL="0" indent="0" algn="l">
              <a:lnSpc>
                <a:spcPct val="100000"/>
              </a:lnSpc>
              <a:buNone/>
              <a:defRPr sz="1200" b="1">
                <a:solidFill>
                  <a:schemeClr val="tx1"/>
                </a:solidFill>
                <a:latin typeface="Open Sans Extrabold" pitchFamily="2" charset="0"/>
                <a:ea typeface="Open Sans Extrabold" pitchFamily="2" charset="0"/>
                <a:cs typeface="Open Sans Extrabold" pitchFamily="2" charset="0"/>
              </a:defRPr>
            </a:lvl1pPr>
          </a:lstStyle>
          <a:p>
            <a:pPr lvl="0"/>
            <a:endParaRPr lang="en-ID"/>
          </a:p>
        </p:txBody>
      </p:sp>
      <p:sp>
        <p:nvSpPr>
          <p:cNvPr id="27" name="Text Placeholder 9">
            <a:extLst>
              <a:ext uri="{FF2B5EF4-FFF2-40B4-BE49-F238E27FC236}">
                <a16:creationId xmlns:a16="http://schemas.microsoft.com/office/drawing/2014/main" id="{BF47F90B-CC57-22E8-93A5-648ACCC1D9C2}"/>
              </a:ext>
            </a:extLst>
          </p:cNvPr>
          <p:cNvSpPr>
            <a:spLocks noGrp="1"/>
          </p:cNvSpPr>
          <p:nvPr>
            <p:ph type="body" sz="quarter" idx="49"/>
          </p:nvPr>
        </p:nvSpPr>
        <p:spPr>
          <a:xfrm>
            <a:off x="1439328" y="3719722"/>
            <a:ext cx="2183882" cy="265471"/>
          </a:xfrm>
          <a:prstGeom prst="rect">
            <a:avLst/>
          </a:prstGeom>
        </p:spPr>
        <p:txBody>
          <a:bodyPr/>
          <a:lstStyle>
            <a:lvl1pPr marL="0" indent="0" algn="l">
              <a:lnSpc>
                <a:spcPct val="100000"/>
              </a:lnSpc>
              <a:buNone/>
              <a:defRPr sz="1200" b="1">
                <a:solidFill>
                  <a:schemeClr val="tx1"/>
                </a:solidFill>
                <a:latin typeface="Open Sans Extrabold" pitchFamily="2" charset="0"/>
                <a:ea typeface="Open Sans Extrabold" pitchFamily="2" charset="0"/>
                <a:cs typeface="Open Sans Extrabold" pitchFamily="2" charset="0"/>
              </a:defRPr>
            </a:lvl1pPr>
          </a:lstStyle>
          <a:p>
            <a:pPr lvl="0"/>
            <a:endParaRPr lang="en-ID"/>
          </a:p>
        </p:txBody>
      </p:sp>
      <p:sp>
        <p:nvSpPr>
          <p:cNvPr id="28" name="Text Placeholder 9">
            <a:extLst>
              <a:ext uri="{FF2B5EF4-FFF2-40B4-BE49-F238E27FC236}">
                <a16:creationId xmlns:a16="http://schemas.microsoft.com/office/drawing/2014/main" id="{CBAF73B4-C938-3DCF-EBCB-1DC82FB114E1}"/>
              </a:ext>
            </a:extLst>
          </p:cNvPr>
          <p:cNvSpPr>
            <a:spLocks noGrp="1"/>
          </p:cNvSpPr>
          <p:nvPr>
            <p:ph type="body" sz="quarter" idx="50"/>
          </p:nvPr>
        </p:nvSpPr>
        <p:spPr>
          <a:xfrm>
            <a:off x="1455996" y="4230116"/>
            <a:ext cx="2183882" cy="265471"/>
          </a:xfrm>
          <a:prstGeom prst="rect">
            <a:avLst/>
          </a:prstGeom>
        </p:spPr>
        <p:txBody>
          <a:bodyPr/>
          <a:lstStyle>
            <a:lvl1pPr marL="0" indent="0" algn="l">
              <a:lnSpc>
                <a:spcPct val="100000"/>
              </a:lnSpc>
              <a:buNone/>
              <a:defRPr sz="1200" b="1">
                <a:solidFill>
                  <a:schemeClr val="tx1"/>
                </a:solidFill>
                <a:latin typeface="Open Sans Extrabold" pitchFamily="2" charset="0"/>
                <a:ea typeface="Open Sans Extrabold" pitchFamily="2" charset="0"/>
                <a:cs typeface="Open Sans Extrabold" pitchFamily="2" charset="0"/>
              </a:defRPr>
            </a:lvl1pPr>
          </a:lstStyle>
          <a:p>
            <a:pPr lvl="0"/>
            <a:endParaRPr lang="en-ID"/>
          </a:p>
        </p:txBody>
      </p:sp>
      <p:sp>
        <p:nvSpPr>
          <p:cNvPr id="29" name="Text Placeholder 9">
            <a:extLst>
              <a:ext uri="{FF2B5EF4-FFF2-40B4-BE49-F238E27FC236}">
                <a16:creationId xmlns:a16="http://schemas.microsoft.com/office/drawing/2014/main" id="{D3243F25-5E19-E762-0F41-3CE1114789E3}"/>
              </a:ext>
            </a:extLst>
          </p:cNvPr>
          <p:cNvSpPr>
            <a:spLocks noGrp="1"/>
          </p:cNvSpPr>
          <p:nvPr>
            <p:ph type="body" sz="quarter" idx="51"/>
          </p:nvPr>
        </p:nvSpPr>
        <p:spPr>
          <a:xfrm>
            <a:off x="1455996" y="4753992"/>
            <a:ext cx="2183882" cy="265471"/>
          </a:xfrm>
          <a:prstGeom prst="rect">
            <a:avLst/>
          </a:prstGeom>
        </p:spPr>
        <p:txBody>
          <a:bodyPr/>
          <a:lstStyle>
            <a:lvl1pPr marL="0" indent="0" algn="l">
              <a:lnSpc>
                <a:spcPct val="100000"/>
              </a:lnSpc>
              <a:buNone/>
              <a:defRPr sz="1200" b="1">
                <a:solidFill>
                  <a:schemeClr val="tx1"/>
                </a:solidFill>
                <a:latin typeface="Open Sans Extrabold" pitchFamily="2" charset="0"/>
                <a:ea typeface="Open Sans Extrabold" pitchFamily="2" charset="0"/>
                <a:cs typeface="Open Sans Extrabold" pitchFamily="2" charset="0"/>
              </a:defRPr>
            </a:lvl1pPr>
          </a:lstStyle>
          <a:p>
            <a:pPr lvl="0"/>
            <a:endParaRPr lang="en-ID"/>
          </a:p>
        </p:txBody>
      </p:sp>
      <p:sp>
        <p:nvSpPr>
          <p:cNvPr id="30" name="Text Placeholder 9">
            <a:extLst>
              <a:ext uri="{FF2B5EF4-FFF2-40B4-BE49-F238E27FC236}">
                <a16:creationId xmlns:a16="http://schemas.microsoft.com/office/drawing/2014/main" id="{5AB0E277-15DC-17F0-CCD6-37307CB58236}"/>
              </a:ext>
            </a:extLst>
          </p:cNvPr>
          <p:cNvSpPr>
            <a:spLocks noGrp="1"/>
          </p:cNvSpPr>
          <p:nvPr>
            <p:ph type="body" sz="quarter" idx="52"/>
          </p:nvPr>
        </p:nvSpPr>
        <p:spPr>
          <a:xfrm>
            <a:off x="1455996" y="5306039"/>
            <a:ext cx="2183882" cy="265471"/>
          </a:xfrm>
          <a:prstGeom prst="rect">
            <a:avLst/>
          </a:prstGeom>
        </p:spPr>
        <p:txBody>
          <a:bodyPr/>
          <a:lstStyle>
            <a:lvl1pPr marL="0" indent="0" algn="l">
              <a:lnSpc>
                <a:spcPct val="100000"/>
              </a:lnSpc>
              <a:buNone/>
              <a:defRPr sz="1200" b="1">
                <a:solidFill>
                  <a:schemeClr val="tx1"/>
                </a:solidFill>
                <a:latin typeface="Open Sans Extrabold" pitchFamily="2" charset="0"/>
                <a:ea typeface="Open Sans Extrabold" pitchFamily="2" charset="0"/>
                <a:cs typeface="Open Sans Extrabold" pitchFamily="2" charset="0"/>
              </a:defRPr>
            </a:lvl1pPr>
          </a:lstStyle>
          <a:p>
            <a:pPr lvl="0"/>
            <a:endParaRPr lang="en-ID"/>
          </a:p>
        </p:txBody>
      </p:sp>
      <p:sp>
        <p:nvSpPr>
          <p:cNvPr id="31" name="Text Placeholder 9">
            <a:extLst>
              <a:ext uri="{FF2B5EF4-FFF2-40B4-BE49-F238E27FC236}">
                <a16:creationId xmlns:a16="http://schemas.microsoft.com/office/drawing/2014/main" id="{DF2C306A-8F04-FC5F-BFB7-6263EC890203}"/>
              </a:ext>
            </a:extLst>
          </p:cNvPr>
          <p:cNvSpPr>
            <a:spLocks noGrp="1"/>
          </p:cNvSpPr>
          <p:nvPr>
            <p:ph type="body" sz="quarter" idx="53"/>
          </p:nvPr>
        </p:nvSpPr>
        <p:spPr>
          <a:xfrm>
            <a:off x="3981173" y="2383086"/>
            <a:ext cx="2183882" cy="265471"/>
          </a:xfrm>
          <a:prstGeom prst="rect">
            <a:avLst/>
          </a:prstGeom>
        </p:spPr>
        <p:txBody>
          <a:bodyPr/>
          <a:lstStyle>
            <a:lvl1pPr marL="0" indent="0" algn="ctr">
              <a:lnSpc>
                <a:spcPct val="100000"/>
              </a:lnSpc>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32" name="Text Placeholder 9">
            <a:extLst>
              <a:ext uri="{FF2B5EF4-FFF2-40B4-BE49-F238E27FC236}">
                <a16:creationId xmlns:a16="http://schemas.microsoft.com/office/drawing/2014/main" id="{EA271460-CE20-0F19-6348-EA9181DC3FDE}"/>
              </a:ext>
            </a:extLst>
          </p:cNvPr>
          <p:cNvSpPr>
            <a:spLocks noGrp="1"/>
          </p:cNvSpPr>
          <p:nvPr>
            <p:ph type="body" sz="quarter" idx="54"/>
          </p:nvPr>
        </p:nvSpPr>
        <p:spPr>
          <a:xfrm>
            <a:off x="6369569" y="2383086"/>
            <a:ext cx="2183882" cy="265471"/>
          </a:xfrm>
          <a:prstGeom prst="rect">
            <a:avLst/>
          </a:prstGeom>
        </p:spPr>
        <p:txBody>
          <a:bodyPr/>
          <a:lstStyle>
            <a:lvl1pPr marL="0" indent="0" algn="ctr">
              <a:lnSpc>
                <a:spcPct val="100000"/>
              </a:lnSpc>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33" name="Text Placeholder 9">
            <a:extLst>
              <a:ext uri="{FF2B5EF4-FFF2-40B4-BE49-F238E27FC236}">
                <a16:creationId xmlns:a16="http://schemas.microsoft.com/office/drawing/2014/main" id="{970FDA52-FD51-3543-AF39-774D58A8645E}"/>
              </a:ext>
            </a:extLst>
          </p:cNvPr>
          <p:cNvSpPr>
            <a:spLocks noGrp="1"/>
          </p:cNvSpPr>
          <p:nvPr>
            <p:ph type="body" sz="quarter" idx="55"/>
          </p:nvPr>
        </p:nvSpPr>
        <p:spPr>
          <a:xfrm>
            <a:off x="8703193" y="2383086"/>
            <a:ext cx="2183882" cy="265471"/>
          </a:xfrm>
          <a:prstGeom prst="rect">
            <a:avLst/>
          </a:prstGeom>
        </p:spPr>
        <p:txBody>
          <a:bodyPr/>
          <a:lstStyle>
            <a:lvl1pPr marL="0" indent="0" algn="ctr">
              <a:lnSpc>
                <a:spcPct val="100000"/>
              </a:lnSpc>
              <a:buNone/>
              <a:defRPr sz="1200" b="1">
                <a:solidFill>
                  <a:srgbClr val="F8F9FB"/>
                </a:solidFill>
                <a:latin typeface="Open Sans Extrabold" pitchFamily="2" charset="0"/>
                <a:ea typeface="Open Sans Extrabold" pitchFamily="2" charset="0"/>
                <a:cs typeface="Open Sans Extrabold" pitchFamily="2" charset="0"/>
              </a:defRPr>
            </a:lvl1pPr>
          </a:lstStyle>
          <a:p>
            <a:pPr lvl="0"/>
            <a:endParaRPr lang="en-ID"/>
          </a:p>
        </p:txBody>
      </p:sp>
      <p:sp>
        <p:nvSpPr>
          <p:cNvPr id="34" name="Text Placeholder 9">
            <a:extLst>
              <a:ext uri="{FF2B5EF4-FFF2-40B4-BE49-F238E27FC236}">
                <a16:creationId xmlns:a16="http://schemas.microsoft.com/office/drawing/2014/main" id="{DB9656BE-9587-9EF1-A90C-9DCF84D25DB4}"/>
              </a:ext>
            </a:extLst>
          </p:cNvPr>
          <p:cNvSpPr>
            <a:spLocks noGrp="1"/>
          </p:cNvSpPr>
          <p:nvPr>
            <p:ph type="body" sz="quarter" idx="40" hasCustomPrompt="1"/>
          </p:nvPr>
        </p:nvSpPr>
        <p:spPr>
          <a:xfrm>
            <a:off x="3375681" y="1602264"/>
            <a:ext cx="4946984" cy="378530"/>
          </a:xfrm>
          <a:prstGeom prst="rect">
            <a:avLst/>
          </a:prstGeom>
        </p:spPr>
        <p:txBody>
          <a:bodyPr/>
          <a:lstStyle>
            <a:lvl1pPr marL="0" indent="0" algn="ctr">
              <a:lnSpc>
                <a:spcPct val="150000"/>
              </a:lnSpc>
              <a:buNone/>
              <a:defRPr sz="1400" b="0">
                <a:solidFill>
                  <a:schemeClr val="tx1"/>
                </a:solidFill>
                <a:latin typeface="Open Sans Light" pitchFamily="2" charset="0"/>
                <a:ea typeface="Open Sans Light" pitchFamily="2" charset="0"/>
                <a:cs typeface="Open Sans Light" pitchFamily="2" charset="0"/>
              </a:defRPr>
            </a:lvl1pPr>
          </a:lstStyle>
          <a:p>
            <a:pPr lvl="0"/>
            <a:r>
              <a:rPr lang="en-US"/>
              <a:t>Comparison of our products with competitors</a:t>
            </a:r>
            <a:endParaRPr lang="en-ID"/>
          </a:p>
        </p:txBody>
      </p:sp>
    </p:spTree>
    <p:extLst>
      <p:ext uri="{BB962C8B-B14F-4D97-AF65-F5344CB8AC3E}">
        <p14:creationId xmlns:p14="http://schemas.microsoft.com/office/powerpoint/2010/main" val="18415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71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D8E030-12C8-75A2-DCF8-9F18C8B72F68}"/>
              </a:ext>
            </a:extLst>
          </p:cNvPr>
          <p:cNvSpPr>
            <a:spLocks noGrp="1"/>
          </p:cNvSpPr>
          <p:nvPr>
            <p:ph type="body" sz="quarter" idx="11"/>
          </p:nvPr>
        </p:nvSpPr>
        <p:spPr/>
        <p:txBody>
          <a:bodyPr/>
          <a:lstStyle/>
          <a:p>
            <a:r>
              <a:rPr lang="en-ID" dirty="0" err="1"/>
              <a:t>Titulo</a:t>
            </a:r>
            <a:r>
              <a:rPr lang="en-ID" dirty="0"/>
              <a:t> </a:t>
            </a:r>
            <a:r>
              <a:rPr lang="en-ID" dirty="0" err="1"/>
              <a:t>Presentación</a:t>
            </a:r>
            <a:endParaRPr lang="en-ID" dirty="0"/>
          </a:p>
        </p:txBody>
      </p:sp>
      <p:pic>
        <p:nvPicPr>
          <p:cNvPr id="14" name="Imagen 13">
            <a:extLst>
              <a:ext uri="{FF2B5EF4-FFF2-40B4-BE49-F238E27FC236}">
                <a16:creationId xmlns:a16="http://schemas.microsoft.com/office/drawing/2014/main" id="{DCFB095B-DC1E-C5DA-B41D-28063CA790BB}"/>
              </a:ext>
            </a:extLst>
          </p:cNvPr>
          <p:cNvPicPr>
            <a:picLocks noChangeAspect="1"/>
          </p:cNvPicPr>
          <p:nvPr/>
        </p:nvPicPr>
        <p:blipFill>
          <a:blip r:embed="rId2"/>
          <a:stretch>
            <a:fillRect/>
          </a:stretch>
        </p:blipFill>
        <p:spPr>
          <a:xfrm>
            <a:off x="4152900" y="1887436"/>
            <a:ext cx="3886200" cy="787400"/>
          </a:xfrm>
          <a:prstGeom prst="rect">
            <a:avLst/>
          </a:prstGeom>
        </p:spPr>
      </p:pic>
      <p:pic>
        <p:nvPicPr>
          <p:cNvPr id="15" name="Imagen 14">
            <a:extLst>
              <a:ext uri="{FF2B5EF4-FFF2-40B4-BE49-F238E27FC236}">
                <a16:creationId xmlns:a16="http://schemas.microsoft.com/office/drawing/2014/main" id="{E2906297-2738-0087-0A57-CAC2994518C7}"/>
              </a:ext>
            </a:extLst>
          </p:cNvPr>
          <p:cNvPicPr>
            <a:picLocks noChangeAspect="1"/>
          </p:cNvPicPr>
          <p:nvPr/>
        </p:nvPicPr>
        <p:blipFill>
          <a:blip r:embed="rId3"/>
          <a:stretch>
            <a:fillRect/>
          </a:stretch>
        </p:blipFill>
        <p:spPr>
          <a:xfrm>
            <a:off x="5700407" y="6605081"/>
            <a:ext cx="995461" cy="359923"/>
          </a:xfrm>
          <a:prstGeom prst="rect">
            <a:avLst/>
          </a:prstGeom>
        </p:spPr>
      </p:pic>
    </p:spTree>
    <p:extLst>
      <p:ext uri="{BB962C8B-B14F-4D97-AF65-F5344CB8AC3E}">
        <p14:creationId xmlns:p14="http://schemas.microsoft.com/office/powerpoint/2010/main" val="195824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01DB687-0086-7C17-D95A-DD1A772D8FB1}"/>
              </a:ext>
            </a:extLst>
          </p:cNvPr>
          <p:cNvSpPr/>
          <p:nvPr/>
        </p:nvSpPr>
        <p:spPr>
          <a:xfrm>
            <a:off x="7051692" y="0"/>
            <a:ext cx="4562061" cy="6858000"/>
          </a:xfrm>
          <a:prstGeom prst="rect">
            <a:avLst/>
          </a:prstGeom>
          <a:solidFill>
            <a:srgbClr val="E1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Text Placeholder 29">
            <a:extLst>
              <a:ext uri="{FF2B5EF4-FFF2-40B4-BE49-F238E27FC236}">
                <a16:creationId xmlns:a16="http://schemas.microsoft.com/office/drawing/2014/main" id="{94D9FBC2-24A2-4371-1658-52D3F30C16BE}"/>
              </a:ext>
            </a:extLst>
          </p:cNvPr>
          <p:cNvSpPr>
            <a:spLocks noGrp="1"/>
          </p:cNvSpPr>
          <p:nvPr>
            <p:ph type="body" sz="quarter" idx="11"/>
          </p:nvPr>
        </p:nvSpPr>
        <p:spPr>
          <a:xfrm>
            <a:off x="437157" y="1739768"/>
            <a:ext cx="4946984" cy="1455788"/>
          </a:xfrm>
        </p:spPr>
        <p:txBody>
          <a:bodyPr/>
          <a:lstStyle/>
          <a:p>
            <a:r>
              <a:rPr lang="en-ID" dirty="0" err="1"/>
              <a:t>Texto</a:t>
            </a:r>
            <a:endParaRPr lang="en-ID" dirty="0"/>
          </a:p>
        </p:txBody>
      </p:sp>
      <p:sp>
        <p:nvSpPr>
          <p:cNvPr id="35" name="Text Placeholder 34">
            <a:extLst>
              <a:ext uri="{FF2B5EF4-FFF2-40B4-BE49-F238E27FC236}">
                <a16:creationId xmlns:a16="http://schemas.microsoft.com/office/drawing/2014/main" id="{7D599EB1-67E0-6930-B307-907882A3FB9F}"/>
              </a:ext>
            </a:extLst>
          </p:cNvPr>
          <p:cNvSpPr>
            <a:spLocks noGrp="1"/>
          </p:cNvSpPr>
          <p:nvPr>
            <p:ph type="body" sz="quarter" idx="40"/>
          </p:nvPr>
        </p:nvSpPr>
        <p:spPr>
          <a:xfrm>
            <a:off x="462642" y="4022422"/>
            <a:ext cx="4946984" cy="1455788"/>
          </a:xfrm>
        </p:spPr>
        <p:txBody>
          <a:bodyPr/>
          <a:lstStyle/>
          <a:p>
            <a:r>
              <a:rPr lang="en-US"/>
              <a:t>Like at the previous annual meeting, we will look back at how the company has performed over the past year. This will be the benchmark and the spearhead to determining the company's future strategy. Hopefully, our company can develop better and improve performance in the years to come.</a:t>
            </a:r>
            <a:endParaRPr lang="en-ID"/>
          </a:p>
        </p:txBody>
      </p:sp>
      <p:sp>
        <p:nvSpPr>
          <p:cNvPr id="6" name="Marcador de texto 5">
            <a:extLst>
              <a:ext uri="{FF2B5EF4-FFF2-40B4-BE49-F238E27FC236}">
                <a16:creationId xmlns:a16="http://schemas.microsoft.com/office/drawing/2014/main" id="{C21642D7-38A5-E73F-ED32-F69A27C8C408}"/>
              </a:ext>
            </a:extLst>
          </p:cNvPr>
          <p:cNvSpPr>
            <a:spLocks noGrp="1"/>
          </p:cNvSpPr>
          <p:nvPr>
            <p:ph type="body" sz="quarter" idx="36"/>
          </p:nvPr>
        </p:nvSpPr>
        <p:spPr/>
        <p:txBody>
          <a:bodyPr/>
          <a:lstStyle/>
          <a:p>
            <a:endParaRPr lang="es-CL"/>
          </a:p>
        </p:txBody>
      </p:sp>
    </p:spTree>
    <p:extLst>
      <p:ext uri="{BB962C8B-B14F-4D97-AF65-F5344CB8AC3E}">
        <p14:creationId xmlns:p14="http://schemas.microsoft.com/office/powerpoint/2010/main" val="357589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699F549-6BEA-4716-1924-9E68C1D59EC5}"/>
              </a:ext>
            </a:extLst>
          </p:cNvPr>
          <p:cNvSpPr>
            <a:spLocks noGrp="1"/>
          </p:cNvSpPr>
          <p:nvPr>
            <p:ph type="body" sz="quarter" idx="11"/>
          </p:nvPr>
        </p:nvSpPr>
        <p:spPr/>
        <p:txBody>
          <a:bodyPr/>
          <a:lstStyle/>
          <a:p>
            <a:r>
              <a:rPr lang="en-US" dirty="0" err="1"/>
              <a:t>Texto</a:t>
            </a:r>
            <a:endParaRPr lang="en-ID" dirty="0"/>
          </a:p>
        </p:txBody>
      </p:sp>
      <p:sp>
        <p:nvSpPr>
          <p:cNvPr id="16" name="Text Placeholder 15">
            <a:extLst>
              <a:ext uri="{FF2B5EF4-FFF2-40B4-BE49-F238E27FC236}">
                <a16:creationId xmlns:a16="http://schemas.microsoft.com/office/drawing/2014/main" id="{4214653B-2F7A-DAF1-D3B6-E591E7A5FCDF}"/>
              </a:ext>
            </a:extLst>
          </p:cNvPr>
          <p:cNvSpPr>
            <a:spLocks noGrp="1"/>
          </p:cNvSpPr>
          <p:nvPr>
            <p:ph type="body" sz="quarter" idx="41"/>
          </p:nvPr>
        </p:nvSpPr>
        <p:spPr/>
        <p:txBody>
          <a:bodyPr/>
          <a:lstStyle/>
          <a:p>
            <a:r>
              <a:rPr lang="en-US"/>
              <a:t>30+</a:t>
            </a:r>
            <a:endParaRPr lang="en-ID"/>
          </a:p>
        </p:txBody>
      </p:sp>
      <p:sp>
        <p:nvSpPr>
          <p:cNvPr id="18" name="Text Placeholder 17">
            <a:extLst>
              <a:ext uri="{FF2B5EF4-FFF2-40B4-BE49-F238E27FC236}">
                <a16:creationId xmlns:a16="http://schemas.microsoft.com/office/drawing/2014/main" id="{9CE2C16C-A72D-3AC2-4D01-0ED4CF8D94B9}"/>
              </a:ext>
            </a:extLst>
          </p:cNvPr>
          <p:cNvSpPr>
            <a:spLocks noGrp="1"/>
          </p:cNvSpPr>
          <p:nvPr>
            <p:ph type="body" sz="quarter" idx="43"/>
          </p:nvPr>
        </p:nvSpPr>
        <p:spPr/>
        <p:txBody>
          <a:bodyPr/>
          <a:lstStyle/>
          <a:p>
            <a:r>
              <a:rPr lang="en-US" dirty="0"/>
              <a:t>250+</a:t>
            </a:r>
            <a:endParaRPr lang="en-ID" dirty="0"/>
          </a:p>
        </p:txBody>
      </p:sp>
      <p:sp>
        <p:nvSpPr>
          <p:cNvPr id="20" name="Text Placeholder 19">
            <a:extLst>
              <a:ext uri="{FF2B5EF4-FFF2-40B4-BE49-F238E27FC236}">
                <a16:creationId xmlns:a16="http://schemas.microsoft.com/office/drawing/2014/main" id="{89A03948-62A0-89FD-E934-37B9B474D145}"/>
              </a:ext>
            </a:extLst>
          </p:cNvPr>
          <p:cNvSpPr>
            <a:spLocks noGrp="1"/>
          </p:cNvSpPr>
          <p:nvPr>
            <p:ph type="body" sz="quarter" idx="45"/>
          </p:nvPr>
        </p:nvSpPr>
        <p:spPr/>
        <p:txBody>
          <a:bodyPr/>
          <a:lstStyle/>
          <a:p>
            <a:r>
              <a:rPr lang="en-US"/>
              <a:t>65%</a:t>
            </a:r>
            <a:endParaRPr lang="en-ID"/>
          </a:p>
        </p:txBody>
      </p:sp>
      <p:sp>
        <p:nvSpPr>
          <p:cNvPr id="22" name="Text Placeholder 21">
            <a:extLst>
              <a:ext uri="{FF2B5EF4-FFF2-40B4-BE49-F238E27FC236}">
                <a16:creationId xmlns:a16="http://schemas.microsoft.com/office/drawing/2014/main" id="{62298638-777A-5C20-D789-7671B3DF25AB}"/>
              </a:ext>
            </a:extLst>
          </p:cNvPr>
          <p:cNvSpPr>
            <a:spLocks noGrp="1"/>
          </p:cNvSpPr>
          <p:nvPr>
            <p:ph type="body" sz="quarter" idx="47"/>
          </p:nvPr>
        </p:nvSpPr>
        <p:spPr>
          <a:xfrm>
            <a:off x="8238271" y="3078037"/>
            <a:ext cx="3288220" cy="471603"/>
          </a:xfrm>
        </p:spPr>
        <p:txBody>
          <a:bodyPr/>
          <a:lstStyle/>
          <a:p>
            <a:r>
              <a:rPr lang="en-US" dirty="0"/>
              <a:t>of experience in the industry to provide the best products for home or office furniture</a:t>
            </a:r>
            <a:endParaRPr lang="en-ID" dirty="0"/>
          </a:p>
        </p:txBody>
      </p:sp>
      <p:sp>
        <p:nvSpPr>
          <p:cNvPr id="23" name="Text Placeholder 22">
            <a:extLst>
              <a:ext uri="{FF2B5EF4-FFF2-40B4-BE49-F238E27FC236}">
                <a16:creationId xmlns:a16="http://schemas.microsoft.com/office/drawing/2014/main" id="{0D9261B7-CB07-551F-3844-05E1310C54E5}"/>
              </a:ext>
            </a:extLst>
          </p:cNvPr>
          <p:cNvSpPr>
            <a:spLocks noGrp="1"/>
          </p:cNvSpPr>
          <p:nvPr>
            <p:ph type="body" sz="quarter" idx="48"/>
          </p:nvPr>
        </p:nvSpPr>
        <p:spPr>
          <a:xfrm>
            <a:off x="8238271" y="4138466"/>
            <a:ext cx="3288220" cy="614877"/>
          </a:xfrm>
        </p:spPr>
        <p:txBody>
          <a:bodyPr/>
          <a:lstStyle/>
          <a:p>
            <a:r>
              <a:rPr lang="en-US"/>
              <a:t>product variations in the market of which more than 50% of products always get high demand both at home and abroad</a:t>
            </a:r>
            <a:endParaRPr lang="en-ID"/>
          </a:p>
        </p:txBody>
      </p:sp>
      <p:sp>
        <p:nvSpPr>
          <p:cNvPr id="24" name="Text Placeholder 23">
            <a:extLst>
              <a:ext uri="{FF2B5EF4-FFF2-40B4-BE49-F238E27FC236}">
                <a16:creationId xmlns:a16="http://schemas.microsoft.com/office/drawing/2014/main" id="{87D10AFC-7DEE-7AC9-B371-B82494FB865B}"/>
              </a:ext>
            </a:extLst>
          </p:cNvPr>
          <p:cNvSpPr>
            <a:spLocks noGrp="1"/>
          </p:cNvSpPr>
          <p:nvPr>
            <p:ph type="body" sz="quarter" idx="49"/>
          </p:nvPr>
        </p:nvSpPr>
        <p:spPr>
          <a:xfrm>
            <a:off x="8238271" y="5331080"/>
            <a:ext cx="3288220" cy="514487"/>
          </a:xfrm>
        </p:spPr>
        <p:txBody>
          <a:bodyPr/>
          <a:lstStyle/>
          <a:p>
            <a:r>
              <a:rPr lang="en-US"/>
              <a:t>of online activities have increased profits and sales because the products we offer are easier to find</a:t>
            </a:r>
            <a:endParaRPr lang="en-ID"/>
          </a:p>
        </p:txBody>
      </p:sp>
      <p:cxnSp>
        <p:nvCxnSpPr>
          <p:cNvPr id="29" name="Straight Connector 28">
            <a:extLst>
              <a:ext uri="{FF2B5EF4-FFF2-40B4-BE49-F238E27FC236}">
                <a16:creationId xmlns:a16="http://schemas.microsoft.com/office/drawing/2014/main" id="{11408A9A-F6CB-7555-E5F1-23904998FDB8}"/>
              </a:ext>
            </a:extLst>
          </p:cNvPr>
          <p:cNvCxnSpPr>
            <a:cxnSpLocks/>
          </p:cNvCxnSpPr>
          <p:nvPr/>
        </p:nvCxnSpPr>
        <p:spPr>
          <a:xfrm>
            <a:off x="7912571" y="2902226"/>
            <a:ext cx="0" cy="792782"/>
          </a:xfrm>
          <a:prstGeom prst="line">
            <a:avLst/>
          </a:prstGeom>
          <a:ln>
            <a:solidFill>
              <a:srgbClr val="13538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22FE31-1488-ADB7-11C8-857B9A78F46C}"/>
              </a:ext>
            </a:extLst>
          </p:cNvPr>
          <p:cNvCxnSpPr>
            <a:cxnSpLocks/>
          </p:cNvCxnSpPr>
          <p:nvPr/>
        </p:nvCxnSpPr>
        <p:spPr>
          <a:xfrm>
            <a:off x="7912571" y="4049436"/>
            <a:ext cx="0" cy="792782"/>
          </a:xfrm>
          <a:prstGeom prst="line">
            <a:avLst/>
          </a:prstGeom>
          <a:ln>
            <a:solidFill>
              <a:srgbClr val="13538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6C8830-4856-8BAC-7A2F-BFE8AA2265E0}"/>
              </a:ext>
            </a:extLst>
          </p:cNvPr>
          <p:cNvCxnSpPr>
            <a:cxnSpLocks/>
          </p:cNvCxnSpPr>
          <p:nvPr/>
        </p:nvCxnSpPr>
        <p:spPr>
          <a:xfrm>
            <a:off x="7912571" y="5211417"/>
            <a:ext cx="0" cy="792782"/>
          </a:xfrm>
          <a:prstGeom prst="line">
            <a:avLst/>
          </a:prstGeom>
          <a:ln>
            <a:solidFill>
              <a:srgbClr val="13538A"/>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D1EB1052-CC5B-CC9B-6133-1FFAB80BA65C}"/>
              </a:ext>
            </a:extLst>
          </p:cNvPr>
          <p:cNvSpPr>
            <a:spLocks noGrp="1"/>
          </p:cNvSpPr>
          <p:nvPr>
            <p:ph type="pic" sz="quarter" idx="10"/>
          </p:nvPr>
        </p:nvSpPr>
        <p:spPr/>
        <p:txBody>
          <a:bodyPr/>
          <a:lstStyle/>
          <a:p>
            <a:endParaRPr lang="es-CL"/>
          </a:p>
        </p:txBody>
      </p:sp>
      <p:sp>
        <p:nvSpPr>
          <p:cNvPr id="5" name="Picture Placeholder 4">
            <a:extLst>
              <a:ext uri="{FF2B5EF4-FFF2-40B4-BE49-F238E27FC236}">
                <a16:creationId xmlns:a16="http://schemas.microsoft.com/office/drawing/2014/main" id="{D8B0B4FC-39DA-0538-7EAA-7E53E5AA64EA}"/>
              </a:ext>
            </a:extLst>
          </p:cNvPr>
          <p:cNvSpPr>
            <a:spLocks noGrp="1"/>
          </p:cNvSpPr>
          <p:nvPr>
            <p:ph type="pic" sz="quarter" idx="40"/>
          </p:nvPr>
        </p:nvSpPr>
        <p:spPr>
          <a:xfrm>
            <a:off x="6096000" y="0"/>
            <a:ext cx="6096000" cy="2420275"/>
          </a:xfrm>
        </p:spPr>
        <p:txBody>
          <a:bodyPr/>
          <a:lstStyle/>
          <a:p>
            <a:endParaRPr lang="es-CL"/>
          </a:p>
        </p:txBody>
      </p:sp>
    </p:spTree>
    <p:extLst>
      <p:ext uri="{BB962C8B-B14F-4D97-AF65-F5344CB8AC3E}">
        <p14:creationId xmlns:p14="http://schemas.microsoft.com/office/powerpoint/2010/main" val="182108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D25EC66-28B9-77C3-555B-606C9072A08B}"/>
              </a:ext>
            </a:extLst>
          </p:cNvPr>
          <p:cNvSpPr/>
          <p:nvPr/>
        </p:nvSpPr>
        <p:spPr>
          <a:xfrm>
            <a:off x="5416826" y="22575"/>
            <a:ext cx="6775174" cy="2534478"/>
          </a:xfrm>
          <a:prstGeom prst="rect">
            <a:avLst/>
          </a:prstGeom>
          <a:solidFill>
            <a:srgbClr val="E1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Rectangle 32">
            <a:extLst>
              <a:ext uri="{FF2B5EF4-FFF2-40B4-BE49-F238E27FC236}">
                <a16:creationId xmlns:a16="http://schemas.microsoft.com/office/drawing/2014/main" id="{FBBD8E6D-F045-116A-31AB-B85D79152D2B}"/>
              </a:ext>
            </a:extLst>
          </p:cNvPr>
          <p:cNvSpPr/>
          <p:nvPr/>
        </p:nvSpPr>
        <p:spPr>
          <a:xfrm>
            <a:off x="5416826" y="2534478"/>
            <a:ext cx="6775174" cy="2161761"/>
          </a:xfrm>
          <a:prstGeom prst="rect">
            <a:avLst/>
          </a:prstGeom>
          <a:solidFill>
            <a:srgbClr val="AE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Rectangle 33">
            <a:extLst>
              <a:ext uri="{FF2B5EF4-FFF2-40B4-BE49-F238E27FC236}">
                <a16:creationId xmlns:a16="http://schemas.microsoft.com/office/drawing/2014/main" id="{1994686D-F68C-40C0-2BC0-3A8ECC7E8511}"/>
              </a:ext>
            </a:extLst>
          </p:cNvPr>
          <p:cNvSpPr/>
          <p:nvPr/>
        </p:nvSpPr>
        <p:spPr>
          <a:xfrm>
            <a:off x="5416826" y="4696239"/>
            <a:ext cx="6775174" cy="2161761"/>
          </a:xfrm>
          <a:prstGeom prst="rect">
            <a:avLst/>
          </a:prstGeom>
          <a:solidFill>
            <a:srgbClr val="83B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Arrow: Right 34">
            <a:extLst>
              <a:ext uri="{FF2B5EF4-FFF2-40B4-BE49-F238E27FC236}">
                <a16:creationId xmlns:a16="http://schemas.microsoft.com/office/drawing/2014/main" id="{2EF445D2-8F02-B087-9548-A4844D23AD03}"/>
              </a:ext>
            </a:extLst>
          </p:cNvPr>
          <p:cNvSpPr/>
          <p:nvPr/>
        </p:nvSpPr>
        <p:spPr>
          <a:xfrm>
            <a:off x="6096000" y="3067312"/>
            <a:ext cx="434009" cy="318633"/>
          </a:xfrm>
          <a:prstGeom prst="rightArrow">
            <a:avLst/>
          </a:prstGeom>
          <a:solidFill>
            <a:srgbClr val="F8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Arrow: Right 35">
            <a:extLst>
              <a:ext uri="{FF2B5EF4-FFF2-40B4-BE49-F238E27FC236}">
                <a16:creationId xmlns:a16="http://schemas.microsoft.com/office/drawing/2014/main" id="{67CA8A7F-FC09-AF8A-975C-1AAB3514CB7F}"/>
              </a:ext>
            </a:extLst>
          </p:cNvPr>
          <p:cNvSpPr/>
          <p:nvPr/>
        </p:nvSpPr>
        <p:spPr>
          <a:xfrm>
            <a:off x="6096000" y="5221827"/>
            <a:ext cx="434009" cy="318633"/>
          </a:xfrm>
          <a:prstGeom prst="rightArrow">
            <a:avLst/>
          </a:prstGeom>
          <a:solidFill>
            <a:srgbClr val="F8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 Placeholder 17">
            <a:extLst>
              <a:ext uri="{FF2B5EF4-FFF2-40B4-BE49-F238E27FC236}">
                <a16:creationId xmlns:a16="http://schemas.microsoft.com/office/drawing/2014/main" id="{4C3586B1-D758-1501-D438-75D89084A267}"/>
              </a:ext>
            </a:extLst>
          </p:cNvPr>
          <p:cNvSpPr>
            <a:spLocks noGrp="1"/>
          </p:cNvSpPr>
          <p:nvPr>
            <p:ph type="body" sz="quarter" idx="11"/>
          </p:nvPr>
        </p:nvSpPr>
        <p:spPr>
          <a:xfrm>
            <a:off x="5984490" y="599267"/>
            <a:ext cx="2445191" cy="804650"/>
          </a:xfrm>
        </p:spPr>
        <p:txBody>
          <a:bodyPr/>
          <a:lstStyle/>
          <a:p>
            <a:r>
              <a:rPr lang="en-US"/>
              <a:t>53%</a:t>
            </a:r>
            <a:endParaRPr lang="en-ID"/>
          </a:p>
        </p:txBody>
      </p:sp>
      <p:sp>
        <p:nvSpPr>
          <p:cNvPr id="22" name="Text Placeholder 21">
            <a:extLst>
              <a:ext uri="{FF2B5EF4-FFF2-40B4-BE49-F238E27FC236}">
                <a16:creationId xmlns:a16="http://schemas.microsoft.com/office/drawing/2014/main" id="{31AE0679-1746-958D-6936-1A1FA15A0D59}"/>
              </a:ext>
            </a:extLst>
          </p:cNvPr>
          <p:cNvSpPr>
            <a:spLocks noGrp="1"/>
          </p:cNvSpPr>
          <p:nvPr>
            <p:ph type="body" sz="quarter" idx="40"/>
          </p:nvPr>
        </p:nvSpPr>
        <p:spPr>
          <a:xfrm>
            <a:off x="6638651" y="3048633"/>
            <a:ext cx="3553195" cy="318633"/>
          </a:xfrm>
        </p:spPr>
        <p:txBody>
          <a:bodyPr/>
          <a:lstStyle/>
          <a:p>
            <a:r>
              <a:rPr lang="en-US" dirty="0" err="1"/>
              <a:t>subtitulo</a:t>
            </a:r>
            <a:endParaRPr lang="en-ID" dirty="0"/>
          </a:p>
        </p:txBody>
      </p:sp>
      <p:sp>
        <p:nvSpPr>
          <p:cNvPr id="23" name="Text Placeholder 22">
            <a:extLst>
              <a:ext uri="{FF2B5EF4-FFF2-40B4-BE49-F238E27FC236}">
                <a16:creationId xmlns:a16="http://schemas.microsoft.com/office/drawing/2014/main" id="{EE704591-9DBC-ADBA-FDA3-E4C424DFFE6E}"/>
              </a:ext>
            </a:extLst>
          </p:cNvPr>
          <p:cNvSpPr>
            <a:spLocks noGrp="1"/>
          </p:cNvSpPr>
          <p:nvPr>
            <p:ph type="body" sz="quarter" idx="47"/>
          </p:nvPr>
        </p:nvSpPr>
        <p:spPr>
          <a:xfrm>
            <a:off x="6638651" y="3585054"/>
            <a:ext cx="4890052" cy="705098"/>
          </a:xfrm>
        </p:spPr>
        <p:txBody>
          <a:bodyPr/>
          <a:lstStyle/>
          <a:p>
            <a:r>
              <a:rPr lang="es-CL" b="1" i="0" dirty="0" err="1">
                <a:solidFill>
                  <a:schemeClr val="bg1"/>
                </a:solidFill>
                <a:effectLst/>
                <a:latin typeface="Open Sans Light" pitchFamily="2" charset="0"/>
              </a:rPr>
              <a:t>Lorem</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ipsum</a:t>
            </a:r>
            <a:r>
              <a:rPr lang="es-CL" b="1" i="0" dirty="0">
                <a:solidFill>
                  <a:schemeClr val="bg1"/>
                </a:solidFill>
                <a:effectLst/>
                <a:latin typeface="Open Sans Light" pitchFamily="2" charset="0"/>
              </a:rPr>
              <a:t> dolor </a:t>
            </a:r>
            <a:r>
              <a:rPr lang="es-CL" b="1" i="0" dirty="0" err="1">
                <a:solidFill>
                  <a:schemeClr val="bg1"/>
                </a:solidFill>
                <a:effectLst/>
                <a:latin typeface="Open Sans Light" pitchFamily="2" charset="0"/>
              </a:rPr>
              <a:t>sit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amet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consectetur</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adipiscing</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elit</a:t>
            </a:r>
            <a:r>
              <a:rPr lang="es-CL" b="1" i="0" dirty="0">
                <a:solidFill>
                  <a:schemeClr val="bg1"/>
                </a:solidFill>
                <a:effectLst/>
                <a:latin typeface="Open Sans Light" pitchFamily="2" charset="0"/>
              </a:rPr>
              <a:t>. Nunc </a:t>
            </a:r>
            <a:r>
              <a:rPr lang="es-CL" b="1" i="0" dirty="0" err="1">
                <a:solidFill>
                  <a:schemeClr val="bg1"/>
                </a:solidFill>
                <a:effectLst/>
                <a:latin typeface="Open Sans Light" pitchFamily="2" charset="0"/>
              </a:rPr>
              <a:t>efficitur</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nibh</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finibus</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feugiat</a:t>
            </a:r>
            <a:r>
              <a:rPr lang="es-CL" b="1" i="0" dirty="0">
                <a:solidFill>
                  <a:schemeClr val="bg1"/>
                </a:solidFill>
                <a:effectLst/>
                <a:latin typeface="Open Sans Light" pitchFamily="2" charset="0"/>
              </a:rPr>
              <a:t> porta, </a:t>
            </a:r>
            <a:r>
              <a:rPr lang="es-CL" b="1" i="0" dirty="0" err="1">
                <a:solidFill>
                  <a:schemeClr val="bg1"/>
                </a:solidFill>
                <a:effectLst/>
                <a:latin typeface="Open Sans Light" pitchFamily="2" charset="0"/>
              </a:rPr>
              <a:t>sem</a:t>
            </a:r>
            <a:r>
              <a:rPr lang="es-CL" b="1" i="0" dirty="0">
                <a:solidFill>
                  <a:schemeClr val="bg1"/>
                </a:solidFill>
                <a:effectLst/>
                <a:latin typeface="Open Sans Light" pitchFamily="2" charset="0"/>
              </a:rPr>
              <a:t> mi </a:t>
            </a:r>
            <a:r>
              <a:rPr lang="es-CL" b="1" i="0" dirty="0" err="1">
                <a:solidFill>
                  <a:schemeClr val="bg1"/>
                </a:solidFill>
                <a:effectLst/>
                <a:latin typeface="Open Sans Light" pitchFamily="2" charset="0"/>
              </a:rPr>
              <a:t>faucibus</a:t>
            </a:r>
            <a:r>
              <a:rPr lang="es-CL" b="1" i="0" dirty="0">
                <a:solidFill>
                  <a:schemeClr val="bg1"/>
                </a:solidFill>
                <a:effectLst/>
                <a:latin typeface="Open Sans Light" pitchFamily="2" charset="0"/>
              </a:rPr>
              <a:t> urna, </a:t>
            </a:r>
            <a:r>
              <a:rPr lang="es-CL" b="1" i="0" dirty="0" err="1">
                <a:solidFill>
                  <a:schemeClr val="bg1"/>
                </a:solidFill>
                <a:effectLst/>
                <a:latin typeface="Open Sans Light" pitchFamily="2" charset="0"/>
              </a:rPr>
              <a:t>eget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lobortis</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enim</a:t>
            </a:r>
            <a:r>
              <a:rPr lang="es-CL" b="1" i="0" dirty="0">
                <a:solidFill>
                  <a:schemeClr val="bg1"/>
                </a:solidFill>
                <a:effectLst/>
                <a:latin typeface="Open Sans Light" pitchFamily="2" charset="0"/>
              </a:rPr>
              <a:t> mi quis </a:t>
            </a:r>
            <a:r>
              <a:rPr lang="es-CL" b="1" i="0" dirty="0" err="1">
                <a:solidFill>
                  <a:schemeClr val="bg1"/>
                </a:solidFill>
                <a:effectLst/>
                <a:latin typeface="Open Sans Light" pitchFamily="2" charset="0"/>
              </a:rPr>
              <a:t>sem</a:t>
            </a:r>
            <a:r>
              <a:rPr lang="es-CL" b="1" i="0" dirty="0">
                <a:solidFill>
                  <a:schemeClr val="bg1"/>
                </a:solidFill>
                <a:effectLst/>
                <a:latin typeface="Open Sans Light" pitchFamily="2" charset="0"/>
              </a:rPr>
              <a:t>. Quisque a </a:t>
            </a:r>
            <a:r>
              <a:rPr lang="es-CL" b="1" i="0" dirty="0" err="1">
                <a:solidFill>
                  <a:schemeClr val="bg1"/>
                </a:solidFill>
                <a:effectLst/>
                <a:latin typeface="Open Sans Light" pitchFamily="2" charset="0"/>
              </a:rPr>
              <a:t>hendrerit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enim</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vel</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convallis</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purus</a:t>
            </a:r>
            <a:r>
              <a:rPr lang="es-CL" b="1" i="0" dirty="0">
                <a:solidFill>
                  <a:schemeClr val="bg1"/>
                </a:solidFill>
                <a:effectLst/>
                <a:latin typeface="Open Sans Light" pitchFamily="2" charset="0"/>
              </a:rPr>
              <a:t>.</a:t>
            </a:r>
            <a:endParaRPr lang="en-ID" b="1" dirty="0">
              <a:solidFill>
                <a:schemeClr val="bg1"/>
              </a:solidFill>
            </a:endParaRPr>
          </a:p>
        </p:txBody>
      </p:sp>
      <p:sp>
        <p:nvSpPr>
          <p:cNvPr id="24" name="Text Placeholder 23">
            <a:extLst>
              <a:ext uri="{FF2B5EF4-FFF2-40B4-BE49-F238E27FC236}">
                <a16:creationId xmlns:a16="http://schemas.microsoft.com/office/drawing/2014/main" id="{F358DF44-547E-60A7-3346-24A0845DB62A}"/>
              </a:ext>
            </a:extLst>
          </p:cNvPr>
          <p:cNvSpPr>
            <a:spLocks noGrp="1"/>
          </p:cNvSpPr>
          <p:nvPr>
            <p:ph type="body" sz="quarter" idx="48"/>
          </p:nvPr>
        </p:nvSpPr>
        <p:spPr>
          <a:xfrm>
            <a:off x="6638651" y="5203148"/>
            <a:ext cx="3553195" cy="318633"/>
          </a:xfrm>
        </p:spPr>
        <p:txBody>
          <a:bodyPr/>
          <a:lstStyle/>
          <a:p>
            <a:r>
              <a:rPr lang="en-ID" dirty="0" err="1"/>
              <a:t>subtitulo</a:t>
            </a:r>
            <a:endParaRPr lang="en-ID" dirty="0"/>
          </a:p>
        </p:txBody>
      </p:sp>
      <p:sp>
        <p:nvSpPr>
          <p:cNvPr id="25" name="Text Placeholder 24">
            <a:extLst>
              <a:ext uri="{FF2B5EF4-FFF2-40B4-BE49-F238E27FC236}">
                <a16:creationId xmlns:a16="http://schemas.microsoft.com/office/drawing/2014/main" id="{8D7BA1F9-2CAC-50BD-CB79-4CC3248E2D53}"/>
              </a:ext>
            </a:extLst>
          </p:cNvPr>
          <p:cNvSpPr>
            <a:spLocks noGrp="1"/>
          </p:cNvSpPr>
          <p:nvPr>
            <p:ph type="body" sz="quarter" idx="49"/>
          </p:nvPr>
        </p:nvSpPr>
        <p:spPr>
          <a:xfrm>
            <a:off x="6638651" y="5739569"/>
            <a:ext cx="4890052" cy="667740"/>
          </a:xfrm>
        </p:spPr>
        <p:txBody>
          <a:bodyPr/>
          <a:lstStyle/>
          <a:p>
            <a:r>
              <a:rPr lang="es-CL" b="0" i="0" dirty="0" err="1">
                <a:solidFill>
                  <a:schemeClr val="bg1"/>
                </a:solidFill>
                <a:effectLst/>
                <a:latin typeface="Open Sans Light" pitchFamily="2" charset="0"/>
              </a:rPr>
              <a:t>Lorem</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ipsum</a:t>
            </a:r>
            <a:r>
              <a:rPr lang="es-CL" b="0" i="0" dirty="0">
                <a:solidFill>
                  <a:schemeClr val="bg1"/>
                </a:solidFill>
                <a:effectLst/>
                <a:latin typeface="Open Sans Light" pitchFamily="2" charset="0"/>
              </a:rPr>
              <a:t> dolor </a:t>
            </a:r>
            <a:r>
              <a:rPr lang="es-CL" b="0" i="0" dirty="0" err="1">
                <a:solidFill>
                  <a:schemeClr val="bg1"/>
                </a:solidFill>
                <a:effectLst/>
                <a:latin typeface="Open Sans Light" pitchFamily="2" charset="0"/>
              </a:rPr>
              <a:t>sit</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amet</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consectetur</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adipiscing</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elit</a:t>
            </a:r>
            <a:r>
              <a:rPr lang="es-CL" b="0" i="0" dirty="0">
                <a:solidFill>
                  <a:schemeClr val="bg1"/>
                </a:solidFill>
                <a:effectLst/>
                <a:latin typeface="Open Sans Light" pitchFamily="2" charset="0"/>
              </a:rPr>
              <a:t>. Nunc </a:t>
            </a:r>
            <a:r>
              <a:rPr lang="es-CL" b="0" i="0" dirty="0" err="1">
                <a:solidFill>
                  <a:schemeClr val="bg1"/>
                </a:solidFill>
                <a:effectLst/>
                <a:latin typeface="Open Sans Light" pitchFamily="2" charset="0"/>
              </a:rPr>
              <a:t>efficitur</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nibh</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finibus</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feugiat</a:t>
            </a:r>
            <a:r>
              <a:rPr lang="es-CL" b="0" i="0" dirty="0">
                <a:solidFill>
                  <a:schemeClr val="bg1"/>
                </a:solidFill>
                <a:effectLst/>
                <a:latin typeface="Open Sans Light" pitchFamily="2" charset="0"/>
              </a:rPr>
              <a:t> porta, </a:t>
            </a:r>
            <a:r>
              <a:rPr lang="es-CL" b="0" i="0" dirty="0" err="1">
                <a:solidFill>
                  <a:schemeClr val="bg1"/>
                </a:solidFill>
                <a:effectLst/>
                <a:latin typeface="Open Sans Light" pitchFamily="2" charset="0"/>
              </a:rPr>
              <a:t>sem</a:t>
            </a:r>
            <a:r>
              <a:rPr lang="es-CL" b="0" i="0" dirty="0">
                <a:solidFill>
                  <a:schemeClr val="bg1"/>
                </a:solidFill>
                <a:effectLst/>
                <a:latin typeface="Open Sans Light" pitchFamily="2" charset="0"/>
              </a:rPr>
              <a:t> mi </a:t>
            </a:r>
            <a:r>
              <a:rPr lang="es-CL" b="0" i="0" dirty="0" err="1">
                <a:solidFill>
                  <a:schemeClr val="bg1"/>
                </a:solidFill>
                <a:effectLst/>
                <a:latin typeface="Open Sans Light" pitchFamily="2" charset="0"/>
              </a:rPr>
              <a:t>faucibus</a:t>
            </a:r>
            <a:r>
              <a:rPr lang="es-CL" b="0" i="0" dirty="0">
                <a:solidFill>
                  <a:schemeClr val="bg1"/>
                </a:solidFill>
                <a:effectLst/>
                <a:latin typeface="Open Sans Light" pitchFamily="2" charset="0"/>
              </a:rPr>
              <a:t> urna, </a:t>
            </a:r>
            <a:r>
              <a:rPr lang="es-CL" b="0" i="0" dirty="0" err="1">
                <a:solidFill>
                  <a:schemeClr val="bg1"/>
                </a:solidFill>
                <a:effectLst/>
                <a:latin typeface="Open Sans Light" pitchFamily="2" charset="0"/>
              </a:rPr>
              <a:t>eget</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lobortis</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enim</a:t>
            </a:r>
            <a:r>
              <a:rPr lang="es-CL" b="0" i="0" dirty="0">
                <a:solidFill>
                  <a:schemeClr val="bg1"/>
                </a:solidFill>
                <a:effectLst/>
                <a:latin typeface="Open Sans Light" pitchFamily="2" charset="0"/>
              </a:rPr>
              <a:t> mi quis </a:t>
            </a:r>
            <a:r>
              <a:rPr lang="es-CL" b="0" i="0" dirty="0" err="1">
                <a:solidFill>
                  <a:schemeClr val="bg1"/>
                </a:solidFill>
                <a:effectLst/>
                <a:latin typeface="Open Sans Light" pitchFamily="2" charset="0"/>
              </a:rPr>
              <a:t>sem</a:t>
            </a:r>
            <a:r>
              <a:rPr lang="es-CL" b="0" i="0" dirty="0">
                <a:solidFill>
                  <a:schemeClr val="bg1"/>
                </a:solidFill>
                <a:effectLst/>
                <a:latin typeface="Open Sans Light" pitchFamily="2" charset="0"/>
              </a:rPr>
              <a:t>. Quisque a </a:t>
            </a:r>
            <a:r>
              <a:rPr lang="es-CL" b="0" i="0" dirty="0" err="1">
                <a:solidFill>
                  <a:schemeClr val="bg1"/>
                </a:solidFill>
                <a:effectLst/>
                <a:latin typeface="Open Sans Light" pitchFamily="2" charset="0"/>
              </a:rPr>
              <a:t>hendrerit</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enim</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vel</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convallis</a:t>
            </a:r>
            <a:r>
              <a:rPr lang="es-CL" b="0" i="0" dirty="0">
                <a:solidFill>
                  <a:schemeClr val="bg1"/>
                </a:solidFill>
                <a:effectLst/>
                <a:latin typeface="Open Sans Light" pitchFamily="2" charset="0"/>
              </a:rPr>
              <a:t> </a:t>
            </a:r>
            <a:r>
              <a:rPr lang="es-CL" b="0" i="0" dirty="0" err="1">
                <a:solidFill>
                  <a:schemeClr val="bg1"/>
                </a:solidFill>
                <a:effectLst/>
                <a:latin typeface="Open Sans Light" pitchFamily="2" charset="0"/>
              </a:rPr>
              <a:t>purus</a:t>
            </a:r>
            <a:r>
              <a:rPr lang="es-CL" b="0" i="0" dirty="0">
                <a:solidFill>
                  <a:schemeClr val="bg1"/>
                </a:solidFill>
                <a:effectLst/>
                <a:latin typeface="Open Sans Light" pitchFamily="2" charset="0"/>
              </a:rPr>
              <a:t>.</a:t>
            </a:r>
            <a:endParaRPr lang="en-ID" dirty="0">
              <a:solidFill>
                <a:schemeClr val="bg1"/>
              </a:solidFill>
            </a:endParaRPr>
          </a:p>
        </p:txBody>
      </p:sp>
      <p:sp>
        <p:nvSpPr>
          <p:cNvPr id="3" name="Picture Placeholder 2">
            <a:extLst>
              <a:ext uri="{FF2B5EF4-FFF2-40B4-BE49-F238E27FC236}">
                <a16:creationId xmlns:a16="http://schemas.microsoft.com/office/drawing/2014/main" id="{6FCCB746-98BA-FE74-DE6B-22AD3133055E}"/>
              </a:ext>
            </a:extLst>
          </p:cNvPr>
          <p:cNvSpPr>
            <a:spLocks noGrp="1"/>
          </p:cNvSpPr>
          <p:nvPr>
            <p:ph type="pic" sz="quarter" idx="10"/>
          </p:nvPr>
        </p:nvSpPr>
        <p:spPr>
          <a:xfrm>
            <a:off x="0" y="11535"/>
            <a:ext cx="5416826" cy="6858000"/>
          </a:xfrm>
        </p:spPr>
        <p:txBody>
          <a:bodyPr/>
          <a:lstStyle/>
          <a:p>
            <a:endParaRPr lang="es-CL"/>
          </a:p>
        </p:txBody>
      </p:sp>
    </p:spTree>
    <p:extLst>
      <p:ext uri="{BB962C8B-B14F-4D97-AF65-F5344CB8AC3E}">
        <p14:creationId xmlns:p14="http://schemas.microsoft.com/office/powerpoint/2010/main" val="393442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6AE36B7-9E57-92F5-18B9-7B898169D7F4}"/>
              </a:ext>
            </a:extLst>
          </p:cNvPr>
          <p:cNvSpPr/>
          <p:nvPr/>
        </p:nvSpPr>
        <p:spPr>
          <a:xfrm>
            <a:off x="0" y="2581717"/>
            <a:ext cx="3390900" cy="3428171"/>
          </a:xfrm>
          <a:prstGeom prst="rect">
            <a:avLst/>
          </a:prstGeom>
          <a:solidFill>
            <a:srgbClr val="E1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Rectangle 33">
            <a:extLst>
              <a:ext uri="{FF2B5EF4-FFF2-40B4-BE49-F238E27FC236}">
                <a16:creationId xmlns:a16="http://schemas.microsoft.com/office/drawing/2014/main" id="{5697BD59-9935-E1B5-5B4A-2F7931AA8283}"/>
              </a:ext>
            </a:extLst>
          </p:cNvPr>
          <p:cNvSpPr/>
          <p:nvPr/>
        </p:nvSpPr>
        <p:spPr>
          <a:xfrm>
            <a:off x="3390900" y="2581717"/>
            <a:ext cx="3384274" cy="3428171"/>
          </a:xfrm>
          <a:prstGeom prst="rect">
            <a:avLst/>
          </a:prstGeom>
          <a:solidFill>
            <a:srgbClr val="83B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 Placeholder 22">
            <a:extLst>
              <a:ext uri="{FF2B5EF4-FFF2-40B4-BE49-F238E27FC236}">
                <a16:creationId xmlns:a16="http://schemas.microsoft.com/office/drawing/2014/main" id="{1595D334-FCB0-7465-B864-92F908CE64B9}"/>
              </a:ext>
            </a:extLst>
          </p:cNvPr>
          <p:cNvSpPr>
            <a:spLocks noGrp="1"/>
          </p:cNvSpPr>
          <p:nvPr>
            <p:ph type="body" sz="quarter" idx="11"/>
          </p:nvPr>
        </p:nvSpPr>
        <p:spPr/>
        <p:txBody>
          <a:bodyPr/>
          <a:lstStyle/>
          <a:p>
            <a:r>
              <a:rPr lang="en-US" dirty="0" err="1"/>
              <a:t>texto</a:t>
            </a:r>
            <a:endParaRPr lang="en-ID" dirty="0"/>
          </a:p>
        </p:txBody>
      </p:sp>
      <p:sp>
        <p:nvSpPr>
          <p:cNvPr id="27" name="Text Placeholder 26">
            <a:extLst>
              <a:ext uri="{FF2B5EF4-FFF2-40B4-BE49-F238E27FC236}">
                <a16:creationId xmlns:a16="http://schemas.microsoft.com/office/drawing/2014/main" id="{399337BD-2DEC-2162-B7EE-45382BFE6791}"/>
              </a:ext>
            </a:extLst>
          </p:cNvPr>
          <p:cNvSpPr>
            <a:spLocks noGrp="1"/>
          </p:cNvSpPr>
          <p:nvPr>
            <p:ph type="body" sz="quarter" idx="43"/>
          </p:nvPr>
        </p:nvSpPr>
        <p:spPr>
          <a:xfrm>
            <a:off x="410864" y="3357527"/>
            <a:ext cx="2544168" cy="380818"/>
          </a:xfrm>
        </p:spPr>
        <p:txBody>
          <a:bodyPr/>
          <a:lstStyle/>
          <a:p>
            <a:r>
              <a:rPr lang="en-ID" dirty="0" err="1"/>
              <a:t>subtitulo</a:t>
            </a:r>
            <a:endParaRPr lang="en-ID" dirty="0"/>
          </a:p>
        </p:txBody>
      </p:sp>
      <p:sp>
        <p:nvSpPr>
          <p:cNvPr id="28" name="Text Placeholder 27">
            <a:extLst>
              <a:ext uri="{FF2B5EF4-FFF2-40B4-BE49-F238E27FC236}">
                <a16:creationId xmlns:a16="http://schemas.microsoft.com/office/drawing/2014/main" id="{9B02E3CA-5BCE-EEEE-6E82-91739062D9A8}"/>
              </a:ext>
            </a:extLst>
          </p:cNvPr>
          <p:cNvSpPr>
            <a:spLocks noGrp="1"/>
          </p:cNvSpPr>
          <p:nvPr>
            <p:ph type="body" sz="quarter" idx="44"/>
          </p:nvPr>
        </p:nvSpPr>
        <p:spPr>
          <a:xfrm>
            <a:off x="3775042" y="3357527"/>
            <a:ext cx="2544168" cy="380818"/>
          </a:xfrm>
        </p:spPr>
        <p:txBody>
          <a:bodyPr/>
          <a:lstStyle/>
          <a:p>
            <a:r>
              <a:rPr lang="en-ID" dirty="0" err="1"/>
              <a:t>subtitulo</a:t>
            </a:r>
            <a:endParaRPr lang="en-ID" dirty="0"/>
          </a:p>
        </p:txBody>
      </p:sp>
      <p:sp>
        <p:nvSpPr>
          <p:cNvPr id="29" name="Text Placeholder 28">
            <a:extLst>
              <a:ext uri="{FF2B5EF4-FFF2-40B4-BE49-F238E27FC236}">
                <a16:creationId xmlns:a16="http://schemas.microsoft.com/office/drawing/2014/main" id="{B796F8DA-8433-B9A1-93D7-0946288788A5}"/>
              </a:ext>
            </a:extLst>
          </p:cNvPr>
          <p:cNvSpPr>
            <a:spLocks noGrp="1"/>
          </p:cNvSpPr>
          <p:nvPr>
            <p:ph type="body" sz="quarter" idx="56"/>
          </p:nvPr>
        </p:nvSpPr>
        <p:spPr>
          <a:xfrm>
            <a:off x="410864" y="4132359"/>
            <a:ext cx="2544168" cy="1196661"/>
          </a:xfrm>
        </p:spPr>
        <p:txBody>
          <a:bodyPr/>
          <a:lstStyle/>
          <a:p>
            <a:pPr algn="l">
              <a:lnSpc>
                <a:spcPct val="150000"/>
              </a:lnSpc>
            </a:pPr>
            <a:r>
              <a:rPr lang="es-CL" b="1" i="0" dirty="0" err="1">
                <a:solidFill>
                  <a:srgbClr val="000000"/>
                </a:solidFill>
                <a:effectLst/>
                <a:latin typeface="Open Sans Light" pitchFamily="2" charset="0"/>
              </a:rPr>
              <a:t>Lorem</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ipsum</a:t>
            </a:r>
            <a:r>
              <a:rPr lang="es-CL" b="1" i="0" dirty="0">
                <a:solidFill>
                  <a:srgbClr val="000000"/>
                </a:solidFill>
                <a:effectLst/>
                <a:latin typeface="Open Sans Light" pitchFamily="2" charset="0"/>
              </a:rPr>
              <a:t> dolor </a:t>
            </a:r>
            <a:r>
              <a:rPr lang="es-CL" b="1" i="0" dirty="0" err="1">
                <a:solidFill>
                  <a:srgbClr val="000000"/>
                </a:solidFill>
                <a:effectLst/>
                <a:latin typeface="Open Sans Light" pitchFamily="2" charset="0"/>
              </a:rPr>
              <a:t>sit</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amet</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consectetur</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adipiscing</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elit</a:t>
            </a:r>
            <a:r>
              <a:rPr lang="es-CL" b="1" i="0" dirty="0">
                <a:solidFill>
                  <a:srgbClr val="000000"/>
                </a:solidFill>
                <a:effectLst/>
                <a:latin typeface="Open Sans Light" pitchFamily="2" charset="0"/>
              </a:rPr>
              <a:t>. Nunc </a:t>
            </a:r>
            <a:r>
              <a:rPr lang="es-CL" b="1" i="0" dirty="0" err="1">
                <a:solidFill>
                  <a:srgbClr val="000000"/>
                </a:solidFill>
                <a:effectLst/>
                <a:latin typeface="Open Sans Light" pitchFamily="2" charset="0"/>
              </a:rPr>
              <a:t>efficitur</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nibh</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finibus</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feugiat</a:t>
            </a:r>
            <a:r>
              <a:rPr lang="es-CL" b="1" i="0" dirty="0">
                <a:solidFill>
                  <a:srgbClr val="000000"/>
                </a:solidFill>
                <a:effectLst/>
                <a:latin typeface="Open Sans Light" pitchFamily="2" charset="0"/>
              </a:rPr>
              <a:t> porta, </a:t>
            </a:r>
            <a:r>
              <a:rPr lang="es-CL" b="1" i="0" dirty="0" err="1">
                <a:solidFill>
                  <a:srgbClr val="000000"/>
                </a:solidFill>
                <a:effectLst/>
                <a:latin typeface="Open Sans Light" pitchFamily="2" charset="0"/>
              </a:rPr>
              <a:t>sem</a:t>
            </a:r>
            <a:r>
              <a:rPr lang="es-CL" b="1" i="0" dirty="0">
                <a:solidFill>
                  <a:srgbClr val="000000"/>
                </a:solidFill>
                <a:effectLst/>
                <a:latin typeface="Open Sans Light" pitchFamily="2" charset="0"/>
              </a:rPr>
              <a:t> mi </a:t>
            </a:r>
            <a:r>
              <a:rPr lang="es-CL" b="1" i="0" dirty="0" err="1">
                <a:solidFill>
                  <a:srgbClr val="000000"/>
                </a:solidFill>
                <a:effectLst/>
                <a:latin typeface="Open Sans Light" pitchFamily="2" charset="0"/>
              </a:rPr>
              <a:t>faucibus</a:t>
            </a:r>
            <a:r>
              <a:rPr lang="es-CL" b="1" i="0" dirty="0">
                <a:solidFill>
                  <a:srgbClr val="000000"/>
                </a:solidFill>
                <a:effectLst/>
                <a:latin typeface="Open Sans Light" pitchFamily="2" charset="0"/>
              </a:rPr>
              <a:t> urna, </a:t>
            </a:r>
            <a:r>
              <a:rPr lang="es-CL" b="1" i="0" dirty="0" err="1">
                <a:solidFill>
                  <a:srgbClr val="000000"/>
                </a:solidFill>
                <a:effectLst/>
                <a:latin typeface="Open Sans Light" pitchFamily="2" charset="0"/>
              </a:rPr>
              <a:t>eget</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lobortis</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enim</a:t>
            </a:r>
            <a:r>
              <a:rPr lang="es-CL" b="1" i="0" dirty="0">
                <a:solidFill>
                  <a:srgbClr val="000000"/>
                </a:solidFill>
                <a:effectLst/>
                <a:latin typeface="Open Sans Light" pitchFamily="2" charset="0"/>
              </a:rPr>
              <a:t> mi quis </a:t>
            </a:r>
            <a:r>
              <a:rPr lang="es-CL" b="1" i="0" dirty="0" err="1">
                <a:solidFill>
                  <a:srgbClr val="000000"/>
                </a:solidFill>
                <a:effectLst/>
                <a:latin typeface="Open Sans Light" pitchFamily="2" charset="0"/>
              </a:rPr>
              <a:t>sem</a:t>
            </a:r>
            <a:r>
              <a:rPr lang="es-CL" b="1" i="0" dirty="0">
                <a:solidFill>
                  <a:srgbClr val="000000"/>
                </a:solidFill>
                <a:effectLst/>
                <a:latin typeface="Open Sans Light" pitchFamily="2" charset="0"/>
              </a:rPr>
              <a:t>. Quisque a </a:t>
            </a:r>
            <a:r>
              <a:rPr lang="es-CL" b="1" i="0" dirty="0" err="1">
                <a:solidFill>
                  <a:srgbClr val="000000"/>
                </a:solidFill>
                <a:effectLst/>
                <a:latin typeface="Open Sans Light" pitchFamily="2" charset="0"/>
              </a:rPr>
              <a:t>hendrerit</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enim</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vel</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convallis</a:t>
            </a:r>
            <a:r>
              <a:rPr lang="es-CL" b="1" i="0" dirty="0">
                <a:solidFill>
                  <a:srgbClr val="000000"/>
                </a:solidFill>
                <a:effectLst/>
                <a:latin typeface="Open Sans Light" pitchFamily="2" charset="0"/>
              </a:rPr>
              <a:t> </a:t>
            </a:r>
            <a:r>
              <a:rPr lang="es-CL" b="1" i="0" dirty="0" err="1">
                <a:solidFill>
                  <a:srgbClr val="000000"/>
                </a:solidFill>
                <a:effectLst/>
                <a:latin typeface="Open Sans Light" pitchFamily="2" charset="0"/>
              </a:rPr>
              <a:t>purus</a:t>
            </a:r>
            <a:r>
              <a:rPr lang="es-CL" b="1" i="0" dirty="0">
                <a:solidFill>
                  <a:srgbClr val="000000"/>
                </a:solidFill>
                <a:effectLst/>
                <a:latin typeface="Open Sans Light" pitchFamily="2" charset="0"/>
              </a:rPr>
              <a:t>.</a:t>
            </a:r>
            <a:endParaRPr lang="en-ID" b="1" dirty="0"/>
          </a:p>
        </p:txBody>
      </p:sp>
      <p:sp>
        <p:nvSpPr>
          <p:cNvPr id="30" name="Text Placeholder 29">
            <a:extLst>
              <a:ext uri="{FF2B5EF4-FFF2-40B4-BE49-F238E27FC236}">
                <a16:creationId xmlns:a16="http://schemas.microsoft.com/office/drawing/2014/main" id="{B14565E0-5EDE-1A02-9AB3-086FD2267341}"/>
              </a:ext>
            </a:extLst>
          </p:cNvPr>
          <p:cNvSpPr>
            <a:spLocks noGrp="1"/>
          </p:cNvSpPr>
          <p:nvPr>
            <p:ph type="body" sz="quarter" idx="57"/>
          </p:nvPr>
        </p:nvSpPr>
        <p:spPr>
          <a:xfrm>
            <a:off x="3790857" y="4132358"/>
            <a:ext cx="2544168" cy="1196661"/>
          </a:xfrm>
        </p:spPr>
        <p:txBody>
          <a:bodyPr/>
          <a:lstStyle/>
          <a:p>
            <a:pPr algn="l">
              <a:lnSpc>
                <a:spcPct val="150000"/>
              </a:lnSpc>
            </a:pPr>
            <a:r>
              <a:rPr lang="es-CL" b="1" i="0" dirty="0" err="1">
                <a:solidFill>
                  <a:schemeClr val="bg1"/>
                </a:solidFill>
                <a:effectLst/>
                <a:latin typeface="Open Sans Light" pitchFamily="2" charset="0"/>
              </a:rPr>
              <a:t>Lorem</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ipsum</a:t>
            </a:r>
            <a:r>
              <a:rPr lang="es-CL" b="1" i="0" dirty="0">
                <a:solidFill>
                  <a:schemeClr val="bg1"/>
                </a:solidFill>
                <a:effectLst/>
                <a:latin typeface="Open Sans Light" pitchFamily="2" charset="0"/>
              </a:rPr>
              <a:t> dolor </a:t>
            </a:r>
            <a:r>
              <a:rPr lang="es-CL" b="1" i="0" dirty="0" err="1">
                <a:solidFill>
                  <a:schemeClr val="bg1"/>
                </a:solidFill>
                <a:effectLst/>
                <a:latin typeface="Open Sans Light" pitchFamily="2" charset="0"/>
              </a:rPr>
              <a:t>sit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amet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consectetur</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adipiscing</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elit</a:t>
            </a:r>
            <a:r>
              <a:rPr lang="es-CL" b="1" i="0" dirty="0">
                <a:solidFill>
                  <a:schemeClr val="bg1"/>
                </a:solidFill>
                <a:effectLst/>
                <a:latin typeface="Open Sans Light" pitchFamily="2" charset="0"/>
              </a:rPr>
              <a:t>. Nunc </a:t>
            </a:r>
            <a:r>
              <a:rPr lang="es-CL" b="1" i="0" dirty="0" err="1">
                <a:solidFill>
                  <a:schemeClr val="bg1"/>
                </a:solidFill>
                <a:effectLst/>
                <a:latin typeface="Open Sans Light" pitchFamily="2" charset="0"/>
              </a:rPr>
              <a:t>efficitur</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nibh</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finibus</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feugiat</a:t>
            </a:r>
            <a:r>
              <a:rPr lang="es-CL" b="1" i="0" dirty="0">
                <a:solidFill>
                  <a:schemeClr val="bg1"/>
                </a:solidFill>
                <a:effectLst/>
                <a:latin typeface="Open Sans Light" pitchFamily="2" charset="0"/>
              </a:rPr>
              <a:t> porta, </a:t>
            </a:r>
            <a:r>
              <a:rPr lang="es-CL" b="1" i="0" dirty="0" err="1">
                <a:solidFill>
                  <a:schemeClr val="bg1"/>
                </a:solidFill>
                <a:effectLst/>
                <a:latin typeface="Open Sans Light" pitchFamily="2" charset="0"/>
              </a:rPr>
              <a:t>sem</a:t>
            </a:r>
            <a:r>
              <a:rPr lang="es-CL" b="1" i="0" dirty="0">
                <a:solidFill>
                  <a:schemeClr val="bg1"/>
                </a:solidFill>
                <a:effectLst/>
                <a:latin typeface="Open Sans Light" pitchFamily="2" charset="0"/>
              </a:rPr>
              <a:t> mi </a:t>
            </a:r>
            <a:r>
              <a:rPr lang="es-CL" b="1" i="0" dirty="0" err="1">
                <a:solidFill>
                  <a:schemeClr val="bg1"/>
                </a:solidFill>
                <a:effectLst/>
                <a:latin typeface="Open Sans Light" pitchFamily="2" charset="0"/>
              </a:rPr>
              <a:t>faucibus</a:t>
            </a:r>
            <a:r>
              <a:rPr lang="es-CL" b="1" i="0" dirty="0">
                <a:solidFill>
                  <a:schemeClr val="bg1"/>
                </a:solidFill>
                <a:effectLst/>
                <a:latin typeface="Open Sans Light" pitchFamily="2" charset="0"/>
              </a:rPr>
              <a:t> urna, </a:t>
            </a:r>
            <a:r>
              <a:rPr lang="es-CL" b="1" i="0" dirty="0" err="1">
                <a:solidFill>
                  <a:schemeClr val="bg1"/>
                </a:solidFill>
                <a:effectLst/>
                <a:latin typeface="Open Sans Light" pitchFamily="2" charset="0"/>
              </a:rPr>
              <a:t>eget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lobortis</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enim</a:t>
            </a:r>
            <a:r>
              <a:rPr lang="es-CL" b="1" i="0" dirty="0">
                <a:solidFill>
                  <a:schemeClr val="bg1"/>
                </a:solidFill>
                <a:effectLst/>
                <a:latin typeface="Open Sans Light" pitchFamily="2" charset="0"/>
              </a:rPr>
              <a:t> mi quis </a:t>
            </a:r>
            <a:r>
              <a:rPr lang="es-CL" b="1" i="0" dirty="0" err="1">
                <a:solidFill>
                  <a:schemeClr val="bg1"/>
                </a:solidFill>
                <a:effectLst/>
                <a:latin typeface="Open Sans Light" pitchFamily="2" charset="0"/>
              </a:rPr>
              <a:t>sem</a:t>
            </a:r>
            <a:r>
              <a:rPr lang="es-CL" b="1" i="0" dirty="0">
                <a:solidFill>
                  <a:schemeClr val="bg1"/>
                </a:solidFill>
                <a:effectLst/>
                <a:latin typeface="Open Sans Light" pitchFamily="2" charset="0"/>
              </a:rPr>
              <a:t>. Quisque a </a:t>
            </a:r>
            <a:r>
              <a:rPr lang="es-CL" b="1" i="0" dirty="0" err="1">
                <a:solidFill>
                  <a:schemeClr val="bg1"/>
                </a:solidFill>
                <a:effectLst/>
                <a:latin typeface="Open Sans Light" pitchFamily="2" charset="0"/>
              </a:rPr>
              <a:t>hendrerit</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enim</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vel</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convallis</a:t>
            </a:r>
            <a:r>
              <a:rPr lang="es-CL" b="1" i="0" dirty="0">
                <a:solidFill>
                  <a:schemeClr val="bg1"/>
                </a:solidFill>
                <a:effectLst/>
                <a:latin typeface="Open Sans Light" pitchFamily="2" charset="0"/>
              </a:rPr>
              <a:t> </a:t>
            </a:r>
            <a:r>
              <a:rPr lang="es-CL" b="1" i="0" dirty="0" err="1">
                <a:solidFill>
                  <a:schemeClr val="bg1"/>
                </a:solidFill>
                <a:effectLst/>
                <a:latin typeface="Open Sans Light" pitchFamily="2" charset="0"/>
              </a:rPr>
              <a:t>purus</a:t>
            </a:r>
            <a:r>
              <a:rPr lang="es-CL" b="1" i="0" dirty="0">
                <a:solidFill>
                  <a:schemeClr val="bg1"/>
                </a:solidFill>
                <a:effectLst/>
                <a:latin typeface="Open Sans Light" pitchFamily="2" charset="0"/>
              </a:rPr>
              <a:t>.</a:t>
            </a:r>
            <a:endParaRPr lang="en-ID" b="1" dirty="0">
              <a:solidFill>
                <a:schemeClr val="bg1"/>
              </a:solidFill>
            </a:endParaRPr>
          </a:p>
        </p:txBody>
      </p:sp>
      <p:sp>
        <p:nvSpPr>
          <p:cNvPr id="3" name="Picture Placeholder 2">
            <a:extLst>
              <a:ext uri="{FF2B5EF4-FFF2-40B4-BE49-F238E27FC236}">
                <a16:creationId xmlns:a16="http://schemas.microsoft.com/office/drawing/2014/main" id="{C8EBCF64-4B73-DD2E-B898-A5179B5B025A}"/>
              </a:ext>
            </a:extLst>
          </p:cNvPr>
          <p:cNvSpPr>
            <a:spLocks noGrp="1"/>
          </p:cNvSpPr>
          <p:nvPr>
            <p:ph type="pic" sz="quarter" idx="10"/>
          </p:nvPr>
        </p:nvSpPr>
        <p:spPr/>
        <p:txBody>
          <a:bodyPr/>
          <a:lstStyle/>
          <a:p>
            <a:endParaRPr lang="es-CL"/>
          </a:p>
        </p:txBody>
      </p:sp>
    </p:spTree>
    <p:extLst>
      <p:ext uri="{BB962C8B-B14F-4D97-AF65-F5344CB8AC3E}">
        <p14:creationId xmlns:p14="http://schemas.microsoft.com/office/powerpoint/2010/main" val="2436610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280</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Montserrat</vt:lpstr>
      <vt:lpstr>Open Sans Extrabold</vt:lpstr>
      <vt:lpstr>Open Sans Light</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Dinna Nafisa</dc:creator>
  <cp:lastModifiedBy>Carolina Carrasco</cp:lastModifiedBy>
  <cp:revision>5</cp:revision>
  <dcterms:created xsi:type="dcterms:W3CDTF">2022-06-15T09:32:15Z</dcterms:created>
  <dcterms:modified xsi:type="dcterms:W3CDTF">2025-04-07T11:17:28Z</dcterms:modified>
</cp:coreProperties>
</file>